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/>
    <p:restoredTop sz="94694"/>
  </p:normalViewPr>
  <p:slideViewPr>
    <p:cSldViewPr snapToGrid="0">
      <p:cViewPr varScale="1">
        <p:scale>
          <a:sx n="121" d="100"/>
          <a:sy n="121" d="100"/>
        </p:scale>
        <p:origin x="6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15B8A-274B-E244-95DC-2B7F5F0FF56C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D95E-12CE-A84C-BB11-26C46AB0CA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9041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9994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5937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5661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0863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541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4819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4522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9881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7781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9165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4696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5239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00034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9552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51248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43645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15041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6D95E-12CE-A84C-BB11-26C46AB0CA20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5466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4F78B3-1DAD-BF07-7B20-C0B7DBFA8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3A24872-2281-5D87-CA5E-231439F1F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C71B32-1E44-F6BA-D261-9A11CA64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25B4A5F-BFC5-3596-12E2-F5DC4315D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98C380-C339-45DF-B41B-A94F39093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8949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2908A6-3993-3087-3FDC-BA700AB0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723E69-A424-1BD4-7E1D-88923B78B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EB0506-2D07-6EC1-2D17-60BBFB49A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B4D154-9808-2A0B-4AA1-FDFC159E4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F0B0A18-2A5F-0875-A793-A961EE6FA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0924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0C2B9D-2D65-97B1-7FDB-2394878DD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A482B38-2B10-22AD-1FC6-7D1EA0371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26F3B5-54D8-94F4-2B05-179F490D7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127EC5-83AB-6C94-39D1-C05C8917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557276-C527-85CF-39DD-A43ABEAD2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6214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F99426-6A7D-1C8D-BF84-DCB1FF848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F2F980-CC21-6FFD-C590-0048CAD8C8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C343F18-CBC3-EE87-E39F-479450591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03CBF59-96D2-D193-2391-7EA57803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DE67457-9DC9-5D46-6F1B-2EEC6E79E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7C0823-1386-414A-0409-E7363E96F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8140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5683AA-EDEA-83C2-FF67-6DC098F07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405736-B188-2683-54A9-FB5F517E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1A7A259-94DC-78B2-3E54-E85DC1495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F83D6F1-DF05-D673-8592-FBD4D2460C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35B3FC8-F7A8-2845-56C4-5AC497F3B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141F6D2-6BF1-31A3-59DC-11B0E86F6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FC606D3-3F47-2056-E362-049C2F6E0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D5C86AD-2943-5779-A4B7-87AEA8951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8432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E0B440-6FFE-5C54-2DAF-08F59722B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FE20043-AC8A-9737-3E95-8350C2769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A484533-188B-74CA-DDF5-C9FF9B0E5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B74E5A5-EABD-A18B-10D0-52BD00811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608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F6FA018-8E06-45C2-C635-60B23B786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2E69A32-05E6-C4F7-17A4-D47520C7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F938648-C9CA-3B23-FECD-4A19D6CE7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8836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E261C7-3DB7-1097-24A5-E12011D90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639413-100A-5346-ECDE-F7F5C063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C41F5A7-F69F-FEA1-B08D-0793A79AD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0C63590-F567-E004-AA2B-3F7553DE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903B89D-3484-7377-0BCC-F2DB43285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00C7807-6A5D-458D-E894-2AD46153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5835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40DA08-7647-A2EC-677C-ED985331E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9C8F5A0-E3AC-B4EA-C9B2-288670017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3C02B81-C422-088C-FD80-297EEC334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A1D7353-1316-D261-650A-3A14FCAB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BDA4371-258F-2C1F-91FF-C46D952A2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5943CB-8CA0-CFE3-2EDE-19079C799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936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8C0EE4-0248-CAD8-B7D1-D31431686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9C3113E-6E9C-1BAF-680F-154914F548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02A381-97D1-D4EC-2606-A24EFFDC8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700C4D-E717-B5E8-CB8B-53FC7BAE9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F8B7F2-10D8-5950-200E-138BD37D1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3112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3C430EC-01FC-A185-F648-35AA1BCB1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0CF4A53-5955-F74F-CAEF-182A1B188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BD4F58-91C6-67A7-2C48-96E37F9C9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40545D-FBC5-E64D-3E5A-E5DBAF63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CD9C79-D07C-3201-5BD1-CFA5BFF3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2419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49BE520-1143-16C9-7C28-99D510FAD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D88201C-19EA-D804-DF08-7326AEB7F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381E4A-F493-7C76-8C5A-0E1AC17A5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71643-75C3-B145-93F7-B51C562C1E44}" type="datetimeFigureOut">
              <a:rPr lang="nb-NO" smtClean="0"/>
              <a:t>27.10.2022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59DC33-4EB7-4964-2728-9CE916DA4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1D9FFE-FEBD-511E-6362-154990EB5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C9498-7F76-EB47-8219-0D2E72B228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040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Gratis vektorgrafikk av Gresskar">
            <a:extLst>
              <a:ext uri="{FF2B5EF4-FFF2-40B4-BE49-F238E27FC236}">
                <a16:creationId xmlns:a16="http://schemas.microsoft.com/office/drawing/2014/main" id="{7841F787-5B2F-EF5A-2EA0-C64368EE7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ratis vektorgrafikk av Drakt">
            <a:extLst>
              <a:ext uri="{FF2B5EF4-FFF2-40B4-BE49-F238E27FC236}">
                <a16:creationId xmlns:a16="http://schemas.microsoft.com/office/drawing/2014/main" id="{C2FF3B49-8C05-8956-A6C8-B72AF6A52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75" y="0"/>
            <a:ext cx="4772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FEE3EC3-0D4A-C231-2852-658CF5289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399" y="1341203"/>
            <a:ext cx="8004748" cy="2387600"/>
          </a:xfrm>
        </p:spPr>
        <p:txBody>
          <a:bodyPr>
            <a:normAutofit/>
          </a:bodyPr>
          <a:lstStyle/>
          <a:p>
            <a:r>
              <a:rPr lang="nb-NO" sz="9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Halloween</a:t>
            </a:r>
            <a:endParaRPr lang="nb-NO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40" name="Picture 16" descr="Gratis vektorgrafikk av Heks">
            <a:extLst>
              <a:ext uri="{FF2B5EF4-FFF2-40B4-BE49-F238E27FC236}">
                <a16:creationId xmlns:a16="http://schemas.microsoft.com/office/drawing/2014/main" id="{C9CCB77A-FF3D-2F82-E247-5591E62FC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501" y="3617433"/>
            <a:ext cx="3447075" cy="305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50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6112933"/>
          </a:xfrm>
        </p:spPr>
        <p:txBody>
          <a:bodyPr>
            <a:normAutofit/>
          </a:bodyPr>
          <a:lstStyle/>
          <a:p>
            <a:r>
              <a:rPr lang="nb-NO" sz="13800" b="1" dirty="0">
                <a:latin typeface="Century Gothic" panose="020B0502020202020204" pitchFamily="34" charset="0"/>
              </a:rPr>
              <a:t>ei heks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95A29BD-C1CE-5588-BDEA-D629CC4EF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941" y="379942"/>
            <a:ext cx="6385452" cy="611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1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7881257" cy="6112933"/>
          </a:xfrm>
        </p:spPr>
        <p:txBody>
          <a:bodyPr>
            <a:normAutofit/>
          </a:bodyPr>
          <a:lstStyle/>
          <a:p>
            <a:r>
              <a:rPr lang="nb-NO" sz="13800" b="1" dirty="0">
                <a:latin typeface="Century Gothic" panose="020B0502020202020204" pitchFamily="34" charset="0"/>
              </a:rPr>
              <a:t>et spøkelse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C30348B-7068-8E53-9928-FC6AF3313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3211" y="740228"/>
            <a:ext cx="4674618" cy="486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14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et monster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76BA6D8-9F35-45B9-C273-09DE5DCD1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5674" y="1364105"/>
            <a:ext cx="4786875" cy="530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99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et 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skjelett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F25DCF7-DFB1-994A-4707-51E607099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2358" y="642257"/>
            <a:ext cx="4180114" cy="557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11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zombie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1E1ADE0-7087-D279-B1D2-DF4FA5876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681" y="189970"/>
            <a:ext cx="3823698" cy="666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31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hatt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792DF3C-F070-0BA2-61A6-06DC2E215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4756" y="162057"/>
            <a:ext cx="4838817" cy="650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7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sopelime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0FEF5A1-E939-9EEF-D4B6-FDB68F80D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6618" y="727679"/>
            <a:ext cx="6744224" cy="557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89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ei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gryte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E51B1CB-5CBC-2759-0BAE-B4A9C82A2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273" y="853620"/>
            <a:ext cx="5479530" cy="515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55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gravstein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6A82D72-EF5C-4AA9-4857-B905E1EDC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6192" y="719314"/>
            <a:ext cx="4400967" cy="541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70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et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hus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7300A9E-9467-322E-82C2-D30B73703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428" y="0"/>
            <a:ext cx="6065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56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et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kostyme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1FAF083-A73C-EE8A-D36B-440EF441E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5495" y="81758"/>
            <a:ext cx="4606977" cy="658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199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ei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maske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05B6204-24B7-5588-E5B1-DD51DCA85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9826" y="1120020"/>
            <a:ext cx="4622646" cy="425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91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skalle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1DE7689-81D4-15B2-7C6C-7D48D7281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447" y="846495"/>
            <a:ext cx="5301677" cy="508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66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blodflekk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DD13577-0077-E383-6158-B72DEA22E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991" y="1631355"/>
            <a:ext cx="3799278" cy="359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61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en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måne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922D722-BD68-20BE-EE88-2EEC19D65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703" y="726214"/>
            <a:ext cx="3725462" cy="540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98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1CE366F-4202-F4CD-E208-E7BEA767E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0430" y="442210"/>
            <a:ext cx="6136583" cy="597358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et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gresskar</a:t>
            </a:r>
          </a:p>
        </p:txBody>
      </p:sp>
    </p:spTree>
    <p:extLst>
      <p:ext uri="{BB962C8B-B14F-4D97-AF65-F5344CB8AC3E}">
        <p14:creationId xmlns:p14="http://schemas.microsoft.com/office/powerpoint/2010/main" val="2851072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ei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lykt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AFA6FDC-8330-8294-EB78-6BD10CE5D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003" y="534278"/>
            <a:ext cx="5381469" cy="576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812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189971"/>
            <a:ext cx="7411180" cy="6112933"/>
          </a:xfrm>
        </p:spPr>
        <p:txBody>
          <a:bodyPr>
            <a:normAutofit/>
          </a:bodyPr>
          <a:lstStyle/>
          <a:p>
            <a:r>
              <a:rPr lang="nb-NO" sz="11500" b="1" dirty="0">
                <a:latin typeface="Century Gothic" panose="020B0502020202020204" pitchFamily="34" charset="0"/>
              </a:rPr>
              <a:t>et</a:t>
            </a:r>
            <a:br>
              <a:rPr lang="nb-NO" sz="11500" b="1" dirty="0">
                <a:latin typeface="Century Gothic" panose="020B0502020202020204" pitchFamily="34" charset="0"/>
              </a:rPr>
            </a:br>
            <a:r>
              <a:rPr lang="nb-NO" sz="11500" b="1" dirty="0">
                <a:latin typeface="Century Gothic" panose="020B0502020202020204" pitchFamily="34" charset="0"/>
              </a:rPr>
              <a:t>godteri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1951F73-AA60-9F1B-4CB6-2CD09FA76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900" y="489157"/>
            <a:ext cx="4858572" cy="561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80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189971"/>
            <a:ext cx="7619079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en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edderkopp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193AE6A-7966-5409-B78E-AE615FC62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375" y="801974"/>
            <a:ext cx="5204795" cy="525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95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7396058-6884-2C04-F95E-6CD2A45C9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382" y="0"/>
            <a:ext cx="6675834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189971"/>
            <a:ext cx="7619079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et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spindelvev</a:t>
            </a:r>
          </a:p>
        </p:txBody>
      </p:sp>
    </p:spTree>
    <p:extLst>
      <p:ext uri="{BB962C8B-B14F-4D97-AF65-F5344CB8AC3E}">
        <p14:creationId xmlns:p14="http://schemas.microsoft.com/office/powerpoint/2010/main" val="1802989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18" y="189971"/>
            <a:ext cx="7396190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en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katt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57766FD-99B3-3BB3-9492-FF63357A9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569" y="0"/>
            <a:ext cx="64912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13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18" y="189971"/>
            <a:ext cx="7396190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ei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rotte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1CB4DD6-78A0-861F-E3AF-DB0CB46AE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409" y="189971"/>
            <a:ext cx="5959551" cy="666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E2F482D-F47D-64E8-467E-1D8EF3629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836" y="1394085"/>
            <a:ext cx="5074262" cy="527394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823" y="189971"/>
            <a:ext cx="7860885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ei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flaggermus</a:t>
            </a:r>
          </a:p>
        </p:txBody>
      </p:sp>
    </p:spTree>
    <p:extLst>
      <p:ext uri="{BB962C8B-B14F-4D97-AF65-F5344CB8AC3E}">
        <p14:creationId xmlns:p14="http://schemas.microsoft.com/office/powerpoint/2010/main" val="3211285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en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frosk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6157DFB-9B30-4625-A1DD-57C50F980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2914" y="0"/>
            <a:ext cx="5529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324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4C1E9-A77E-7B2F-529D-EC6CCCF0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08" y="189971"/>
            <a:ext cx="7381200" cy="6112933"/>
          </a:xfrm>
        </p:spPr>
        <p:txBody>
          <a:bodyPr>
            <a:normAutofit/>
          </a:bodyPr>
          <a:lstStyle/>
          <a:p>
            <a:r>
              <a:rPr lang="nb-NO" sz="9600" b="1" dirty="0">
                <a:latin typeface="Century Gothic" panose="020B0502020202020204" pitchFamily="34" charset="0"/>
              </a:rPr>
              <a:t>ei</a:t>
            </a:r>
            <a:br>
              <a:rPr lang="nb-NO" sz="9600" b="1" dirty="0">
                <a:latin typeface="Century Gothic" panose="020B0502020202020204" pitchFamily="34" charset="0"/>
              </a:rPr>
            </a:br>
            <a:r>
              <a:rPr lang="nb-NO" sz="9600" b="1" dirty="0">
                <a:latin typeface="Century Gothic" panose="020B0502020202020204" pitchFamily="34" charset="0"/>
              </a:rPr>
              <a:t>ugle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C1009BE-2FED-2561-F4F1-F0DFD1D13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12919"/>
            <a:ext cx="5181275" cy="50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440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91</Words>
  <Application>Microsoft Macintosh PowerPoint</Application>
  <PresentationFormat>Widescreen</PresentationFormat>
  <Paragraphs>44</Paragraphs>
  <Slides>26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Century Gothic</vt:lpstr>
      <vt:lpstr>Office-tema</vt:lpstr>
      <vt:lpstr>Halloween</vt:lpstr>
      <vt:lpstr>ei heks</vt:lpstr>
      <vt:lpstr>et spøkelse</vt:lpstr>
      <vt:lpstr>et monster</vt:lpstr>
      <vt:lpstr>et  skjelett</vt:lpstr>
      <vt:lpstr>en zombie</vt:lpstr>
      <vt:lpstr>en hatt</vt:lpstr>
      <vt:lpstr>en sopelime</vt:lpstr>
      <vt:lpstr>ei gryte</vt:lpstr>
      <vt:lpstr>en gravstein</vt:lpstr>
      <vt:lpstr>et hus</vt:lpstr>
      <vt:lpstr>et kostyme</vt:lpstr>
      <vt:lpstr>ei maske</vt:lpstr>
      <vt:lpstr>en skalle</vt:lpstr>
      <vt:lpstr>en blodflekk</vt:lpstr>
      <vt:lpstr>en måne</vt:lpstr>
      <vt:lpstr>et gresskar</vt:lpstr>
      <vt:lpstr>ei lykt</vt:lpstr>
      <vt:lpstr>et godteri</vt:lpstr>
      <vt:lpstr>en edderkopp</vt:lpstr>
      <vt:lpstr>et spindelvev</vt:lpstr>
      <vt:lpstr>en katt</vt:lpstr>
      <vt:lpstr>ei rotte</vt:lpstr>
      <vt:lpstr>ei flaggermus</vt:lpstr>
      <vt:lpstr>en frosk</vt:lpstr>
      <vt:lpstr>ei ugle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Halloween</dc:title>
  <dc:creator>Anne Marte Sandnes</dc:creator>
  <cp:lastModifiedBy>Anne Marte Sandnes</cp:lastModifiedBy>
  <cp:revision>12</cp:revision>
  <dcterms:created xsi:type="dcterms:W3CDTF">2022-10-27T07:29:37Z</dcterms:created>
  <dcterms:modified xsi:type="dcterms:W3CDTF">2022-10-27T21:17:45Z</dcterms:modified>
</cp:coreProperties>
</file>