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22"/>
    <p:restoredTop sz="94707"/>
  </p:normalViewPr>
  <p:slideViewPr>
    <p:cSldViewPr snapToGrid="0">
      <p:cViewPr varScale="1">
        <p:scale>
          <a:sx n="130" d="100"/>
          <a:sy n="130" d="100"/>
        </p:scale>
        <p:origin x="200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15B8A-274B-E244-95DC-2B7F5F0FF56C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D95E-12CE-A84C-BB11-26C46AB0CA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9041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9994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5937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5661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0863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3541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4819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4522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9881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77813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9165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4696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52394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00034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29552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51248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43645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15041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5466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4F78B3-1DAD-BF07-7B20-C0B7DBFA8D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3A24872-2281-5D87-CA5E-231439F1FF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FC71B32-1E44-F6BA-D261-9A11CA64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25B4A5F-BFC5-3596-12E2-F5DC4315D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98C380-C339-45DF-B41B-A94F39093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8949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2908A6-3993-3087-3FDC-BA700AB0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723E69-A424-1BD4-7E1D-88923B78B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BEB0506-2D07-6EC1-2D17-60BBFB49A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B4D154-9808-2A0B-4AA1-FDFC159E4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F0B0A18-2A5F-0875-A793-A961EE6FA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0924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0C2B9D-2D65-97B1-7FDB-2394878DD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A482B38-2B10-22AD-1FC6-7D1EA0371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526F3B5-54D8-94F4-2B05-179F490D7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0127EC5-83AB-6C94-39D1-C05C8917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B557276-C527-85CF-39DD-A43ABEAD2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6214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F99426-6A7D-1C8D-BF84-DCB1FF848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F2F980-CC21-6FFD-C590-0048CAD8C8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C343F18-CBC3-EE87-E39F-479450591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03CBF59-96D2-D193-2391-7EA578030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DE67457-9DC9-5D46-6F1B-2EEC6E79E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7C0823-1386-414A-0409-E7363E96F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8140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5683AA-EDEA-83C2-FF67-6DC098F07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405736-B188-2683-54A9-FB5F517E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1A7A259-94DC-78B2-3E54-E85DC1495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F83D6F1-DF05-D673-8592-FBD4D2460C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35B3FC8-F7A8-2845-56C4-5AC497F3B6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141F6D2-6BF1-31A3-59DC-11B0E86F6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FC606D3-3F47-2056-E362-049C2F6E0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D5C86AD-2943-5779-A4B7-87AEA8951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8432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E0B440-6FFE-5C54-2DAF-08F59722B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FE20043-AC8A-9737-3E95-8350C2769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A484533-188B-74CA-DDF5-C9FF9B0E5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B74E5A5-EABD-A18B-10D0-52BD00811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608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F6FA018-8E06-45C2-C635-60B23B786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2E69A32-05E6-C4F7-17A4-D47520C7F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F938648-C9CA-3B23-FECD-4A19D6CE7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8836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E261C7-3DB7-1097-24A5-E12011D90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639413-100A-5346-ECDE-F7F5C063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C41F5A7-F69F-FEA1-B08D-0793A79AD2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0C63590-F567-E004-AA2B-3F7553DE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903B89D-3484-7377-0BCC-F2DB43285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00C7807-6A5D-458D-E894-2AD461536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5835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40DA08-7647-A2EC-677C-ED985331E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9C8F5A0-E3AC-B4EA-C9B2-2886700177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3C02B81-C422-088C-FD80-297EEC334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A1D7353-1316-D261-650A-3A14FCABD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BDA4371-258F-2C1F-91FF-C46D952A2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95943CB-8CA0-CFE3-2EDE-19079C799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9361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8C0EE4-0248-CAD8-B7D1-D31431686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9C3113E-6E9C-1BAF-680F-154914F548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02A381-97D1-D4EC-2606-A24EFFDC8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700C4D-E717-B5E8-CB8B-53FC7BAE9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F8B7F2-10D8-5950-200E-138BD37D1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3112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3C430EC-01FC-A185-F648-35AA1BCB1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0CF4A53-5955-F74F-CAEF-182A1B188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BD4F58-91C6-67A7-2C48-96E37F9C9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40545D-FBC5-E64D-3E5A-E5DBAF63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6CD9C79-D07C-3201-5BD1-CFA5BFF3C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2419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49BE520-1143-16C9-7C28-99D510FAD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D88201C-19EA-D804-DF08-7326AEB7F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381E4A-F493-7C76-8C5A-0E1AC17A5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359DC33-4EB7-4964-2728-9CE916DA4C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F1D9FFE-FEBD-511E-6362-154990EB5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040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Gratis vektorgrafikk av Gresskar">
            <a:extLst>
              <a:ext uri="{FF2B5EF4-FFF2-40B4-BE49-F238E27FC236}">
                <a16:creationId xmlns:a16="http://schemas.microsoft.com/office/drawing/2014/main" id="{7841F787-5B2F-EF5A-2EA0-C64368EE7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Gratis vektorgrafikk av Drakt">
            <a:extLst>
              <a:ext uri="{FF2B5EF4-FFF2-40B4-BE49-F238E27FC236}">
                <a16:creationId xmlns:a16="http://schemas.microsoft.com/office/drawing/2014/main" id="{C2FF3B49-8C05-8956-A6C8-B72AF6A52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75" y="0"/>
            <a:ext cx="4772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FEE3EC3-0D4A-C231-2852-658CF5289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9703" y="1787181"/>
            <a:ext cx="8004748" cy="1641819"/>
          </a:xfrm>
        </p:spPr>
        <p:txBody>
          <a:bodyPr>
            <a:normAutofit/>
          </a:bodyPr>
          <a:lstStyle/>
          <a:p>
            <a:r>
              <a:rPr lang="nb-NO" sz="8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Halloween 2</a:t>
            </a:r>
            <a:endParaRPr lang="nb-NO" sz="5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40" name="Picture 16" descr="Gratis vektorgrafikk av Heks">
            <a:extLst>
              <a:ext uri="{FF2B5EF4-FFF2-40B4-BE49-F238E27FC236}">
                <a16:creationId xmlns:a16="http://schemas.microsoft.com/office/drawing/2014/main" id="{C9CCB77A-FF3D-2F82-E247-5591E62FC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501" y="3617433"/>
            <a:ext cx="3447075" cy="305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507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5483087" cy="6112933"/>
          </a:xfrm>
        </p:spPr>
        <p:txBody>
          <a:bodyPr>
            <a:normAutofit/>
          </a:bodyPr>
          <a:lstStyle/>
          <a:p>
            <a:r>
              <a:rPr lang="nb-NO" sz="13800" b="1" dirty="0" err="1">
                <a:latin typeface="Century Gothic" panose="020B0502020202020204" pitchFamily="34" charset="0"/>
              </a:rPr>
              <a:t>ein</a:t>
            </a:r>
            <a:r>
              <a:rPr lang="nb-NO" sz="13800" b="1" dirty="0">
                <a:latin typeface="Century Gothic" panose="020B0502020202020204" pitchFamily="34" charset="0"/>
              </a:rPr>
              <a:t> varulv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A94F28A-EE42-2175-48D0-E7EA0D171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1287" y="0"/>
            <a:ext cx="5700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1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C19A362-7582-F70A-EBD5-157F5B75E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240" y="68692"/>
            <a:ext cx="4391519" cy="6044241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234531" cy="6112933"/>
          </a:xfrm>
        </p:spPr>
        <p:txBody>
          <a:bodyPr>
            <a:normAutofit/>
          </a:bodyPr>
          <a:lstStyle/>
          <a:p>
            <a:r>
              <a:rPr lang="nb-NO" sz="13800" b="1" dirty="0">
                <a:latin typeface="Century Gothic" panose="020B0502020202020204" pitchFamily="34" charset="0"/>
              </a:rPr>
              <a:t> Frankenstein</a:t>
            </a:r>
          </a:p>
        </p:txBody>
      </p:sp>
    </p:spTree>
    <p:extLst>
      <p:ext uri="{BB962C8B-B14F-4D97-AF65-F5344CB8AC3E}">
        <p14:creationId xmlns:p14="http://schemas.microsoft.com/office/powerpoint/2010/main" val="3770614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45" y="214009"/>
            <a:ext cx="7411180" cy="4902740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ein</a:t>
            </a:r>
            <a:r>
              <a:rPr lang="nb-NO" sz="11500" b="1" dirty="0">
                <a:latin typeface="Century Gothic" panose="020B0502020202020204" pitchFamily="34" charset="0"/>
              </a:rPr>
              <a:t> djevel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4555D99-718E-0DB2-7F37-7BC4BA02D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0194" y="428016"/>
            <a:ext cx="5681806" cy="642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99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AC4BBBE6-22F3-A340-21B1-0A3B0EB7E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075" y="0"/>
            <a:ext cx="4318397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mumie</a:t>
            </a:r>
          </a:p>
        </p:txBody>
      </p:sp>
    </p:spTree>
    <p:extLst>
      <p:ext uri="{BB962C8B-B14F-4D97-AF65-F5344CB8AC3E}">
        <p14:creationId xmlns:p14="http://schemas.microsoft.com/office/powerpoint/2010/main" val="2301411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BCD2A82-BD83-5C41-169E-F8C66060D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0708" y="0"/>
            <a:ext cx="3996928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535" y="1422811"/>
            <a:ext cx="10000353" cy="4012378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eit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fugleskremsel</a:t>
            </a:r>
          </a:p>
        </p:txBody>
      </p:sp>
    </p:spTree>
    <p:extLst>
      <p:ext uri="{BB962C8B-B14F-4D97-AF65-F5344CB8AC3E}">
        <p14:creationId xmlns:p14="http://schemas.microsoft.com/office/powerpoint/2010/main" val="2073231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ei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prinsesse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51BA3B7-E78D-7304-397B-9A86F3C1B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762" y="0"/>
            <a:ext cx="48434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57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2"/>
            <a:ext cx="7411180" cy="4926778"/>
          </a:xfrm>
        </p:spPr>
        <p:txBody>
          <a:bodyPr>
            <a:normAutofit/>
          </a:bodyPr>
          <a:lstStyle/>
          <a:p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 err="1">
                <a:latin typeface="Century Gothic" panose="020B0502020202020204" pitchFamily="34" charset="0"/>
              </a:rPr>
              <a:t>ein</a:t>
            </a:r>
            <a:r>
              <a:rPr lang="nb-NO" sz="11500" b="1" dirty="0">
                <a:latin typeface="Century Gothic" panose="020B0502020202020204" pitchFamily="34" charset="0"/>
              </a:rPr>
              <a:t> fe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618C17B-D8C1-0705-BB52-2CD17D7B9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957" y="0"/>
            <a:ext cx="71835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89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eit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lys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0A1B14F-6301-A0E5-1626-9E2DD5446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180" y="0"/>
            <a:ext cx="3879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55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ei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kråke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96BB1C0-D4B2-AE67-3C6B-216CA9056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6072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70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trylledrikk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BE7399E-908F-EBD4-F338-9E620F05A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731" y="0"/>
            <a:ext cx="44362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56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01" y="372533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knask eller knep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D02C2250-6CA4-6988-C3E8-7F50438C4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191" y="740495"/>
            <a:ext cx="4993534" cy="564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199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pose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ACA504E-AB5A-077F-3AD0-84F287C5B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030" y="0"/>
            <a:ext cx="62793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91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332" y="771058"/>
            <a:ext cx="7411180" cy="5315884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parykk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DB7ABA53-0907-E675-12B1-37AAB6CE1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398" y="189971"/>
            <a:ext cx="6626509" cy="553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666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ei øks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7C08935-4193-8933-20BF-69B7B9140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401" y="-719847"/>
            <a:ext cx="8692431" cy="8132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961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ein</a:t>
            </a:r>
            <a:r>
              <a:rPr lang="nb-NO" sz="11500" b="1" dirty="0">
                <a:latin typeface="Century Gothic" panose="020B0502020202020204" pitchFamily="34" charset="0"/>
              </a:rPr>
              <a:t> ljå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2390982A-0251-A16D-16E0-FAFC7FA97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516" y="0"/>
            <a:ext cx="48327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498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slim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373867D-CAF0-3E4B-3252-9AE4AF012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4508" y="189971"/>
            <a:ext cx="7772400" cy="670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072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F1F0E53-F317-4FDF-7B44-16BE86E058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118" y="189971"/>
            <a:ext cx="7551992" cy="538079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hjerne</a:t>
            </a:r>
          </a:p>
        </p:txBody>
      </p:sp>
    </p:spTree>
    <p:extLst>
      <p:ext uri="{BB962C8B-B14F-4D97-AF65-F5344CB8AC3E}">
        <p14:creationId xmlns:p14="http://schemas.microsoft.com/office/powerpoint/2010/main" val="1599812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 err="1">
                <a:latin typeface="Century Gothic" panose="020B0502020202020204" pitchFamily="34" charset="0"/>
              </a:rPr>
              <a:t>eit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bein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375262B-3F9E-0F50-AFBB-58A381D51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0234" y="-1825"/>
            <a:ext cx="7772400" cy="666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80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2821021"/>
            <a:ext cx="7619079" cy="348188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ei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kiste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91B3D86-E8A8-B4E3-BFB2-461F33F04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0932" y="941150"/>
            <a:ext cx="8740302" cy="437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495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189972"/>
            <a:ext cx="7619079" cy="5104976"/>
          </a:xfrm>
        </p:spPr>
        <p:txBody>
          <a:bodyPr>
            <a:normAutofit/>
          </a:bodyPr>
          <a:lstStyle/>
          <a:p>
            <a:r>
              <a:rPr lang="nb-NO" sz="9600" b="1" dirty="0" err="1">
                <a:latin typeface="Century Gothic" panose="020B0502020202020204" pitchFamily="34" charset="0"/>
              </a:rPr>
              <a:t>ein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 err="1">
                <a:latin typeface="Century Gothic" panose="020B0502020202020204" pitchFamily="34" charset="0"/>
              </a:rPr>
              <a:t>kyrkjegard</a:t>
            </a:r>
            <a:endParaRPr lang="nb-NO" sz="9600" b="1" dirty="0">
              <a:latin typeface="Century Gothic" panose="020B050202020202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A863BA7-CBEF-6149-C664-A06457D19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563053"/>
            <a:ext cx="7772400" cy="5294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989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18" y="189971"/>
            <a:ext cx="7396190" cy="611293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lyn og 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tore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3332714-0403-220E-E4A6-C1E1196EA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210" y="0"/>
            <a:ext cx="65579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13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18" y="189971"/>
            <a:ext cx="7396190" cy="611293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regn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41A501A-C85E-ABC2-F766-7CDB4A431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4508" y="119658"/>
            <a:ext cx="7772400" cy="661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07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823" y="189971"/>
            <a:ext cx="7860885" cy="611293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ei natt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BB7D243-5BD3-CB4A-E56D-96FAB9834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137" y="460127"/>
            <a:ext cx="7334863" cy="593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285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08" y="189971"/>
            <a:ext cx="7381200" cy="611293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oransje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B5F66A1-90FC-71F9-55A2-D2377B8D6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033" y="311775"/>
            <a:ext cx="6306109" cy="623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324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08" y="189971"/>
            <a:ext cx="7381200" cy="611293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svart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364E032-6773-2BE7-3220-AE67ECB3A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0197" y="342089"/>
            <a:ext cx="5960815" cy="596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440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82</Words>
  <Application>Microsoft Macintosh PowerPoint</Application>
  <PresentationFormat>Widescreen</PresentationFormat>
  <Paragraphs>44</Paragraphs>
  <Slides>26</Slides>
  <Notes>18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Century Gothic</vt:lpstr>
      <vt:lpstr>Office-tema</vt:lpstr>
      <vt:lpstr>Halloween 2</vt:lpstr>
      <vt:lpstr>ein varulv</vt:lpstr>
      <vt:lpstr> Frankenstein</vt:lpstr>
      <vt:lpstr>ein djevel</vt:lpstr>
      <vt:lpstr>ein mumie</vt:lpstr>
      <vt:lpstr>eit fugleskremsel</vt:lpstr>
      <vt:lpstr>ei prinsesse</vt:lpstr>
      <vt:lpstr> ein fe</vt:lpstr>
      <vt:lpstr>eit lys</vt:lpstr>
      <vt:lpstr>ei kråke</vt:lpstr>
      <vt:lpstr>ein trylledrikk</vt:lpstr>
      <vt:lpstr>knask eller knep</vt:lpstr>
      <vt:lpstr>ein pose</vt:lpstr>
      <vt:lpstr>ein parykk</vt:lpstr>
      <vt:lpstr>ei øks</vt:lpstr>
      <vt:lpstr>ein ljå</vt:lpstr>
      <vt:lpstr>slim</vt:lpstr>
      <vt:lpstr>ein hjerne</vt:lpstr>
      <vt:lpstr>eit bein</vt:lpstr>
      <vt:lpstr>ei kiste</vt:lpstr>
      <vt:lpstr>ein kyrkjegard</vt:lpstr>
      <vt:lpstr>lyn og  tore</vt:lpstr>
      <vt:lpstr>regn</vt:lpstr>
      <vt:lpstr>ei natt</vt:lpstr>
      <vt:lpstr>oransje</vt:lpstr>
      <vt:lpstr>svart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Halloween</dc:title>
  <dc:creator>Anne Marte Sandnes</dc:creator>
  <cp:lastModifiedBy>Anne Marte Sandnes</cp:lastModifiedBy>
  <cp:revision>14</cp:revision>
  <dcterms:created xsi:type="dcterms:W3CDTF">2022-10-27T07:29:37Z</dcterms:created>
  <dcterms:modified xsi:type="dcterms:W3CDTF">2022-10-27T20:55:41Z</dcterms:modified>
</cp:coreProperties>
</file>