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sldIdLst>
    <p:sldId id="256" r:id="rId2"/>
    <p:sldId id="258" r:id="rId3"/>
    <p:sldId id="259" r:id="rId4"/>
    <p:sldId id="290" r:id="rId5"/>
    <p:sldId id="260" r:id="rId6"/>
    <p:sldId id="261" r:id="rId7"/>
    <p:sldId id="274" r:id="rId8"/>
    <p:sldId id="272" r:id="rId9"/>
    <p:sldId id="275" r:id="rId10"/>
    <p:sldId id="265" r:id="rId11"/>
    <p:sldId id="262" r:id="rId12"/>
    <p:sldId id="273" r:id="rId13"/>
    <p:sldId id="263" r:id="rId14"/>
    <p:sldId id="283" r:id="rId15"/>
    <p:sldId id="281" r:id="rId16"/>
    <p:sldId id="267" r:id="rId17"/>
    <p:sldId id="280" r:id="rId18"/>
    <p:sldId id="284" r:id="rId19"/>
    <p:sldId id="285" r:id="rId20"/>
    <p:sldId id="271" r:id="rId21"/>
    <p:sldId id="289" r:id="rId22"/>
    <p:sldId id="270" r:id="rId23"/>
    <p:sldId id="286" r:id="rId24"/>
    <p:sldId id="266" r:id="rId25"/>
    <p:sldId id="277" r:id="rId26"/>
    <p:sldId id="264" r:id="rId27"/>
    <p:sldId id="268" r:id="rId28"/>
    <p:sldId id="269" r:id="rId29"/>
    <p:sldId id="276" r:id="rId30"/>
    <p:sldId id="278" r:id="rId31"/>
    <p:sldId id="282" r:id="rId32"/>
    <p:sldId id="288" r:id="rId33"/>
    <p:sldId id="279" r:id="rId3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856"/>
    <p:restoredTop sz="94722"/>
  </p:normalViewPr>
  <p:slideViewPr>
    <p:cSldViewPr snapToGrid="0">
      <p:cViewPr varScale="1">
        <p:scale>
          <a:sx n="142" d="100"/>
          <a:sy n="142" d="100"/>
        </p:scale>
        <p:origin x="18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015B8A-274B-E244-95DC-2B7F5F0FF56C}" type="datetimeFigureOut">
              <a:rPr lang="nb-NO" smtClean="0"/>
              <a:t>23.03.2026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06D95E-12CE-A84C-BB11-26C46AB0CA2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9041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050943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691659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098812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846962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599946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77813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96631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15041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56613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43645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641774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076323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45224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08717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48190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62066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959371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300034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27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08635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28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35415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29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952394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30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29552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31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546625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32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8392477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33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5124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4F78B3-1DAD-BF07-7B20-C0B7DBFA8D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3A24872-2281-5D87-CA5E-231439F1FF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FC71B32-1E44-F6BA-D261-9A11CA64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23.03.2026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25B4A5F-BFC5-3596-12E2-F5DC4315D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398C380-C339-45DF-B41B-A94F39093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38949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2908A6-3993-3087-3FDC-BA700AB03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B723E69-A424-1BD4-7E1D-88923B78B6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BEB0506-2D07-6EC1-2D17-60BBFB49A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23.03.2026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AB4D154-9808-2A0B-4AA1-FDFC159E4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F0B0A18-2A5F-0875-A793-A961EE6FA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0924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50C2B9D-2D65-97B1-7FDB-2394878DD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A482B38-2B10-22AD-1FC6-7D1EA03715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526F3B5-54D8-94F4-2B05-179F490D7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23.03.2026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0127EC5-83AB-6C94-39D1-C05C89178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B557276-C527-85CF-39DD-A43ABEAD2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6214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4F99426-6A7D-1C8D-BF84-DCB1FF848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4F2F980-CC21-6FFD-C590-0048CAD8C8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C343F18-CBC3-EE87-E39F-479450591B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03CBF59-96D2-D193-2391-7EA578030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23.03.2026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DE67457-9DC9-5D46-6F1B-2EEC6E79E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77C0823-1386-414A-0409-E7363E96F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8140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05683AA-EDEA-83C2-FF67-6DC098F07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9405736-B188-2683-54A9-FB5F517EE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1A7A259-94DC-78B2-3E54-E85DC14954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CF83D6F1-DF05-D673-8592-FBD4D2460C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35B3FC8-F7A8-2845-56C4-5AC497F3B6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6141F6D2-6BF1-31A3-59DC-11B0E86F6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23.03.2026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2FC606D3-3F47-2056-E362-049C2F6E0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2D5C86AD-2943-5779-A4B7-87AEA8951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8432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5E0B440-6FFE-5C54-2DAF-08F59722B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BFE20043-AC8A-9737-3E95-8350C2769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23.03.2026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A484533-188B-74CA-DDF5-C9FF9B0E5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B74E5A5-EABD-A18B-10D0-52BD00811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608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FF6FA018-8E06-45C2-C635-60B23B786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23.03.2026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B2E69A32-05E6-C4F7-17A4-D47520C7F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F938648-C9CA-3B23-FECD-4A19D6CE7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58836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8E261C7-3DB7-1097-24A5-E12011D90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3639413-100A-5346-ECDE-F7F5C0633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C41F5A7-F69F-FEA1-B08D-0793A79AD2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0C63590-F567-E004-AA2B-3F7553DE5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23.03.2026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903B89D-3484-7377-0BCC-F2DB43285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00C7807-6A5D-458D-E894-2AD461536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95835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40DA08-7647-A2EC-677C-ED985331E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79C8F5A0-E3AC-B4EA-C9B2-2886700177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3C02B81-C422-088C-FD80-297EEC3349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A1D7353-1316-D261-650A-3A14FCABD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23.03.2026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BDA4371-258F-2C1F-91FF-C46D952A2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95943CB-8CA0-CFE3-2EDE-19079C799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99361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78C0EE4-0248-CAD8-B7D1-D31431686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9C3113E-6E9C-1BAF-680F-154914F548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02A381-97D1-D4EC-2606-A24EFFDC8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23.03.2026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1700C4D-E717-B5E8-CB8B-53FC7BAE9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7F8B7F2-10D8-5950-200E-138BD37D1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3112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B3C430EC-01FC-A185-F648-35AA1BCB1D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40CF4A53-5955-F74F-CAEF-182A1B1880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EBD4F58-91C6-67A7-2C48-96E37F9C9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23.03.2026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A40545D-FBC5-E64D-3E5A-E5DBAF63B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6CD9C79-D07C-3201-5BD1-CFA5BFF3C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62419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249BE520-1143-16C9-7C28-99D510FAD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D88201C-19EA-D804-DF08-7326AEB7F8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4381E4A-F493-7C76-8C5A-0E1AC17A59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771643-75C3-B145-93F7-B51C562C1E44}" type="datetimeFigureOut">
              <a:rPr lang="nb-NO" smtClean="0"/>
              <a:t>23.03.2026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359DC33-4EB7-4964-2728-9CE916DA4C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F1D9FFE-FEBD-511E-6362-154990EB50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0403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ratis vektorgrafikk av Grønnsaker">
            <a:extLst>
              <a:ext uri="{FF2B5EF4-FFF2-40B4-BE49-F238E27FC236}">
                <a16:creationId xmlns:a16="http://schemas.microsoft.com/office/drawing/2014/main" id="{36E6F374-3C30-B0CA-A313-1503DCE2E4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9807" y="104775"/>
            <a:ext cx="9027732" cy="6648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BFEE3EC3-0D4A-C231-2852-658CF52894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0087" y="104775"/>
            <a:ext cx="6353176" cy="3841750"/>
          </a:xfrm>
        </p:spPr>
        <p:txBody>
          <a:bodyPr>
            <a:normAutofit fontScale="90000"/>
          </a:bodyPr>
          <a:lstStyle/>
          <a:p>
            <a:pPr algn="l"/>
            <a:r>
              <a:rPr lang="nb-NO" sz="9600" b="1" dirty="0">
                <a:latin typeface="Century Gothic" panose="020B0502020202020204" pitchFamily="34" charset="0"/>
              </a:rPr>
              <a:t>Frukt</a:t>
            </a:r>
            <a:br>
              <a:rPr lang="nb-NO" sz="9600" b="1" dirty="0">
                <a:latin typeface="Century Gothic" panose="020B0502020202020204" pitchFamily="34" charset="0"/>
              </a:rPr>
            </a:br>
            <a:r>
              <a:rPr lang="nb-NO" sz="9600" b="1" dirty="0">
                <a:latin typeface="Century Gothic" panose="020B0502020202020204" pitchFamily="34" charset="0"/>
              </a:rPr>
              <a:t> og </a:t>
            </a:r>
            <a:r>
              <a:rPr lang="nb-NO" sz="9600" b="1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grønn</a:t>
            </a:r>
            <a:r>
              <a:rPr lang="nb-NO" sz="9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saker</a:t>
            </a:r>
            <a:endParaRPr lang="nb-NO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5507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257800" cy="6112933"/>
          </a:xfrm>
        </p:spPr>
        <p:txBody>
          <a:bodyPr>
            <a:normAutofit/>
          </a:bodyPr>
          <a:lstStyle/>
          <a:p>
            <a:r>
              <a:rPr lang="nb-NO" sz="13800" dirty="0">
                <a:latin typeface="Century Gothic" panose="020B0502020202020204" pitchFamily="34" charset="0"/>
              </a:rPr>
              <a:t>et</a:t>
            </a:r>
            <a:r>
              <a:rPr lang="nb-NO" sz="13800" b="1" dirty="0">
                <a:latin typeface="Century Gothic" panose="020B0502020202020204" pitchFamily="34" charset="0"/>
              </a:rPr>
              <a:t> eple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8FE2A905-9B15-4CC4-EAD0-5284A457CA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4143" y="571627"/>
            <a:ext cx="5099657" cy="5828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112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7881257" cy="6112933"/>
          </a:xfrm>
        </p:spPr>
        <p:txBody>
          <a:bodyPr>
            <a:normAutofit/>
          </a:bodyPr>
          <a:lstStyle/>
          <a:p>
            <a:r>
              <a:rPr lang="nb-NO" sz="13800" dirty="0">
                <a:latin typeface="Century Gothic" panose="020B0502020202020204" pitchFamily="34" charset="0"/>
              </a:rPr>
              <a:t>ei/en  </a:t>
            </a:r>
            <a:br>
              <a:rPr lang="nb-NO" sz="13800" b="1" dirty="0">
                <a:latin typeface="Century Gothic" panose="020B0502020202020204" pitchFamily="34" charset="0"/>
              </a:rPr>
            </a:br>
            <a:r>
              <a:rPr lang="nb-NO" sz="13800" b="1" dirty="0">
                <a:latin typeface="Century Gothic" panose="020B0502020202020204" pitchFamily="34" charset="0"/>
              </a:rPr>
              <a:t>pære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ED33D56D-3A8C-DB0E-73A6-594D29EE24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294" y="365124"/>
            <a:ext cx="5143575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614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508" y="189971"/>
            <a:ext cx="7381200" cy="6112933"/>
          </a:xfrm>
        </p:spPr>
        <p:txBody>
          <a:bodyPr>
            <a:normAutofit/>
          </a:bodyPr>
          <a:lstStyle/>
          <a:p>
            <a:r>
              <a:rPr lang="nb-NO" sz="11500" dirty="0">
                <a:latin typeface="Century Gothic" panose="020B0502020202020204" pitchFamily="34" charset="0"/>
              </a:rPr>
              <a:t>en</a:t>
            </a:r>
            <a:r>
              <a:rPr lang="nb-NO" sz="11500" b="1" dirty="0">
                <a:latin typeface="Century Gothic" panose="020B0502020202020204" pitchFamily="34" charset="0"/>
              </a:rPr>
              <a:t> 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banan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54B62FD1-19A2-AFC7-73F4-BB9E6D84D7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525" y="26443"/>
            <a:ext cx="6924675" cy="7313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6151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003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dirty="0">
                <a:latin typeface="Century Gothic" panose="020B0502020202020204" pitchFamily="34" charset="0"/>
              </a:rPr>
              <a:t>en</a:t>
            </a:r>
            <a:r>
              <a:rPr lang="nb-NO" sz="11500" b="1" dirty="0">
                <a:latin typeface="Century Gothic" panose="020B0502020202020204" pitchFamily="34" charset="0"/>
              </a:rPr>
              <a:t> appelsin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1ED452A-4C2B-83F5-7B1B-383CFD86DB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3199" y="555096"/>
            <a:ext cx="5475325" cy="5381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499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dirty="0">
                <a:latin typeface="Century Gothic" panose="020B0502020202020204" pitchFamily="34" charset="0"/>
              </a:rPr>
              <a:t>en</a:t>
            </a:r>
            <a:r>
              <a:rPr lang="nb-NO" sz="11500" b="1" dirty="0">
                <a:latin typeface="Century Gothic" panose="020B0502020202020204" pitchFamily="34" charset="0"/>
              </a:rPr>
              <a:t>  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klementin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90EE5848-D872-F843-2ABB-3CDA732E68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0708" y="1203324"/>
            <a:ext cx="3888299" cy="408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4116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882" y="418571"/>
            <a:ext cx="11158147" cy="3505729"/>
          </a:xfrm>
        </p:spPr>
        <p:txBody>
          <a:bodyPr>
            <a:normAutofit/>
          </a:bodyPr>
          <a:lstStyle/>
          <a:p>
            <a:r>
              <a:rPr lang="nb-NO" sz="11500" dirty="0">
                <a:latin typeface="Century Gothic" panose="020B0502020202020204" pitchFamily="34" charset="0"/>
              </a:rPr>
              <a:t>ei/en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grapefrukt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C496FC37-4B3F-47EA-4020-51A03B472E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2785" y="1905000"/>
            <a:ext cx="5149215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8124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dirty="0">
                <a:latin typeface="Century Gothic" panose="020B0502020202020204" pitchFamily="34" charset="0"/>
              </a:rPr>
              <a:t>en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sitron</a:t>
            </a:r>
          </a:p>
        </p:txBody>
      </p:sp>
      <p:pic>
        <p:nvPicPr>
          <p:cNvPr id="2050" name="Picture 2" descr="Gratis vektorgrafikk av Sitron">
            <a:extLst>
              <a:ext uri="{FF2B5EF4-FFF2-40B4-BE49-F238E27FC236}">
                <a16:creationId xmlns:a16="http://schemas.microsoft.com/office/drawing/2014/main" id="{DD3E6CC6-391C-A9DB-D07D-E8E2E8FA99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3544" y="549804"/>
            <a:ext cx="7210019" cy="575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14983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dirty="0">
                <a:latin typeface="Century Gothic" panose="020B0502020202020204" pitchFamily="34" charset="0"/>
              </a:rPr>
              <a:t>en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kiwi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6A4EEEC7-EC34-1D4F-DE1A-26DDDF8160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8554" y="666749"/>
            <a:ext cx="6730253" cy="5720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9807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dirty="0">
                <a:latin typeface="Century Gothic" panose="020B0502020202020204" pitchFamily="34" charset="0"/>
              </a:rPr>
              <a:t>ei/en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plomme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CE212097-CDEA-BF6B-2EB8-75C8CFAA33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3820" y="189971"/>
            <a:ext cx="55614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554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dirty="0">
                <a:latin typeface="Century Gothic" panose="020B0502020202020204" pitchFamily="34" charset="0"/>
              </a:rPr>
              <a:t>en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melon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A9E4A6A-ADB6-F5C8-7997-22AA5354E8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807" y="828675"/>
            <a:ext cx="6536393" cy="5474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2314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dirty="0">
                <a:latin typeface="Century Gothic" panose="020B0502020202020204" pitchFamily="34" charset="0"/>
              </a:rPr>
              <a:t>ei/en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drue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DC96D7B4-E588-F2D8-BE27-69B74F6D53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9731" y="-266700"/>
            <a:ext cx="68656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0721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dirty="0">
                <a:latin typeface="Century Gothic" panose="020B0502020202020204" pitchFamily="34" charset="0"/>
              </a:rPr>
              <a:t>en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ananas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57F79D1B-CC95-D94A-8271-1CD439645E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6328" y="-420527"/>
            <a:ext cx="7288878" cy="7430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574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428" y="247121"/>
            <a:ext cx="7411180" cy="3591454"/>
          </a:xfrm>
        </p:spPr>
        <p:txBody>
          <a:bodyPr>
            <a:normAutofit/>
          </a:bodyPr>
          <a:lstStyle/>
          <a:p>
            <a:r>
              <a:rPr lang="nb-NO" sz="11500" dirty="0">
                <a:latin typeface="Century Gothic" panose="020B0502020202020204" pitchFamily="34" charset="0"/>
              </a:rPr>
              <a:t>en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avocado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B88BC292-89F2-2E1C-6A8E-CA81C40B1F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2229" y="2155442"/>
            <a:ext cx="5580196" cy="4455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3162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508" y="189971"/>
            <a:ext cx="7381200" cy="6112933"/>
          </a:xfrm>
        </p:spPr>
        <p:txBody>
          <a:bodyPr>
            <a:normAutofit/>
          </a:bodyPr>
          <a:lstStyle/>
          <a:p>
            <a:r>
              <a:rPr lang="nb-NO" sz="9600" dirty="0">
                <a:latin typeface="Century Gothic" panose="020B0502020202020204" pitchFamily="34" charset="0"/>
              </a:rPr>
              <a:t>en</a:t>
            </a:r>
            <a:br>
              <a:rPr lang="nb-NO" sz="9600" b="1" dirty="0">
                <a:latin typeface="Century Gothic" panose="020B0502020202020204" pitchFamily="34" charset="0"/>
              </a:rPr>
            </a:br>
            <a:r>
              <a:rPr lang="nb-NO" sz="9600" b="1" dirty="0">
                <a:latin typeface="Century Gothic" panose="020B0502020202020204" pitchFamily="34" charset="0"/>
              </a:rPr>
              <a:t>mango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B1AD1CE-C483-60B7-5AEB-B8AC6AF1A5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3970" y="0"/>
            <a:ext cx="75417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8324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dirty="0">
                <a:latin typeface="Century Gothic" panose="020B0502020202020204" pitchFamily="34" charset="0"/>
              </a:rPr>
              <a:t>en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agurk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709AFAFB-3DEC-1FCB-0EF1-E368800619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1344" y="85725"/>
            <a:ext cx="72614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1563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398" y="133350"/>
            <a:ext cx="7860885" cy="6112933"/>
          </a:xfrm>
        </p:spPr>
        <p:txBody>
          <a:bodyPr>
            <a:normAutofit/>
          </a:bodyPr>
          <a:lstStyle/>
          <a:p>
            <a:r>
              <a:rPr lang="nb-NO" sz="9600" dirty="0">
                <a:latin typeface="Century Gothic" panose="020B0502020202020204" pitchFamily="34" charset="0"/>
              </a:rPr>
              <a:t>en</a:t>
            </a:r>
            <a:br>
              <a:rPr lang="nb-NO" sz="9600" b="1" dirty="0">
                <a:latin typeface="Century Gothic" panose="020B0502020202020204" pitchFamily="34" charset="0"/>
              </a:rPr>
            </a:br>
            <a:r>
              <a:rPr lang="nb-NO" sz="9600" b="1" dirty="0">
                <a:latin typeface="Century Gothic" panose="020B0502020202020204" pitchFamily="34" charset="0"/>
              </a:rPr>
              <a:t>tomat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3618D363-DF82-4FB0-7143-9569CC5BA5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5409" y="542924"/>
            <a:ext cx="6729624" cy="618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2856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dirty="0">
                <a:latin typeface="Century Gothic" panose="020B0502020202020204" pitchFamily="34" charset="0"/>
              </a:rPr>
              <a:t>en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paprika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CEDE538C-BD88-221F-9A9B-2B1AFFEE69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65474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0408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dirty="0">
                <a:latin typeface="Century Gothic" panose="020B0502020202020204" pitchFamily="34" charset="0"/>
              </a:rPr>
              <a:t>en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chili </a:t>
            </a:r>
          </a:p>
        </p:txBody>
      </p:sp>
      <p:pic>
        <p:nvPicPr>
          <p:cNvPr id="1026" name="Picture 2" descr="Gratis vektorgrafikk av Chili">
            <a:extLst>
              <a:ext uri="{FF2B5EF4-FFF2-40B4-BE49-F238E27FC236}">
                <a16:creationId xmlns:a16="http://schemas.microsoft.com/office/drawing/2014/main" id="{9B4DCD1A-BACE-F33D-9142-62A193BBF7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2222" y="1599757"/>
            <a:ext cx="7316972" cy="3658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93756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dirty="0">
                <a:latin typeface="Century Gothic" panose="020B0502020202020204" pitchFamily="34" charset="0"/>
              </a:rPr>
              <a:t>en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løk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73960FA-5309-CE9C-4802-9A8D6DA7F7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3494" y="171979"/>
            <a:ext cx="6029146" cy="649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9615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508" y="189971"/>
            <a:ext cx="7381200" cy="6112933"/>
          </a:xfrm>
        </p:spPr>
        <p:txBody>
          <a:bodyPr>
            <a:normAutofit/>
          </a:bodyPr>
          <a:lstStyle/>
          <a:p>
            <a:r>
              <a:rPr lang="nb-NO" sz="9600" dirty="0">
                <a:latin typeface="Century Gothic" panose="020B0502020202020204" pitchFamily="34" charset="0"/>
              </a:rPr>
              <a:t>en</a:t>
            </a:r>
            <a:br>
              <a:rPr lang="nb-NO" sz="9600" b="1" dirty="0">
                <a:latin typeface="Century Gothic" panose="020B0502020202020204" pitchFamily="34" charset="0"/>
              </a:rPr>
            </a:br>
            <a:r>
              <a:rPr lang="nb-NO" sz="9600" b="1" dirty="0">
                <a:latin typeface="Century Gothic" panose="020B0502020202020204" pitchFamily="34" charset="0"/>
              </a:rPr>
              <a:t>hvitløk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C3647981-1DB5-2723-CB0D-56DC02AD64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9508" y="1162050"/>
            <a:ext cx="4009866" cy="5140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9136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dirty="0">
                <a:latin typeface="Century Gothic" panose="020B0502020202020204" pitchFamily="34" charset="0"/>
              </a:rPr>
              <a:t>en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ingefær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3FC47732-7843-6590-DEC0-12A0531C5F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5900" y="225719"/>
            <a:ext cx="7772400" cy="6077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6661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508" y="189971"/>
            <a:ext cx="7381200" cy="6112933"/>
          </a:xfrm>
        </p:spPr>
        <p:txBody>
          <a:bodyPr>
            <a:normAutofit/>
          </a:bodyPr>
          <a:lstStyle/>
          <a:p>
            <a:r>
              <a:rPr lang="nb-NO" sz="9600" dirty="0">
                <a:latin typeface="Century Gothic" panose="020B0502020202020204" pitchFamily="34" charset="0"/>
              </a:rPr>
              <a:t>ei</a:t>
            </a:r>
            <a:br>
              <a:rPr lang="nb-NO" sz="9600" b="1" dirty="0">
                <a:latin typeface="Century Gothic" panose="020B0502020202020204" pitchFamily="34" charset="0"/>
              </a:rPr>
            </a:br>
            <a:r>
              <a:rPr lang="nb-NO" sz="9600" b="1" dirty="0">
                <a:latin typeface="Century Gothic" panose="020B0502020202020204" pitchFamily="34" charset="0"/>
              </a:rPr>
              <a:t>gulrot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E435F37F-480C-458D-BECE-067DB6B678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1908" y="0"/>
            <a:ext cx="53042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3468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dirty="0">
                <a:latin typeface="Century Gothic" panose="020B0502020202020204" pitchFamily="34" charset="0"/>
              </a:rPr>
              <a:t>en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kål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6FD3A644-AFA0-02CB-10A9-79D7BA628F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2710" y="781050"/>
            <a:ext cx="5989808" cy="552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2709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29" y="189971"/>
            <a:ext cx="7619079" cy="6112933"/>
          </a:xfrm>
        </p:spPr>
        <p:txBody>
          <a:bodyPr>
            <a:normAutofit/>
          </a:bodyPr>
          <a:lstStyle/>
          <a:p>
            <a:r>
              <a:rPr lang="nb-NO" sz="9600" dirty="0">
                <a:latin typeface="Century Gothic" panose="020B0502020202020204" pitchFamily="34" charset="0"/>
              </a:rPr>
              <a:t>en</a:t>
            </a:r>
            <a:br>
              <a:rPr lang="nb-NO" sz="9600" b="1" dirty="0">
                <a:latin typeface="Century Gothic" panose="020B0502020202020204" pitchFamily="34" charset="0"/>
              </a:rPr>
            </a:br>
            <a:r>
              <a:rPr lang="nb-NO" sz="9600" b="1" dirty="0">
                <a:latin typeface="Century Gothic" panose="020B0502020202020204" pitchFamily="34" charset="0"/>
              </a:rPr>
              <a:t>blomkål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693554BC-BB3F-78E8-AEEE-CAB9C6032C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0300" y="695326"/>
            <a:ext cx="5755860" cy="536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9896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dirty="0">
                <a:latin typeface="Century Gothic" panose="020B0502020202020204" pitchFamily="34" charset="0"/>
              </a:rPr>
              <a:t>en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brokkoli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AE78F33F-199A-ABB0-525C-683EF5D562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6284" y="455612"/>
            <a:ext cx="5433387" cy="558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5890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dirty="0">
                <a:latin typeface="Century Gothic" panose="020B0502020202020204" pitchFamily="34" charset="0"/>
              </a:rPr>
              <a:t>en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reddik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7A4916EC-84C1-5628-E297-7244E122ED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-885825"/>
            <a:ext cx="6995228" cy="7380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1997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278" y="93292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dirty="0">
                <a:latin typeface="Century Gothic" panose="020B0502020202020204" pitchFamily="34" charset="0"/>
              </a:rPr>
              <a:t>ei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sukkerert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F2DDA276-B385-3621-C4C0-93723B9DF2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6970" y="-1390650"/>
            <a:ext cx="7512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8915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29" y="189971"/>
            <a:ext cx="7619079" cy="6112933"/>
          </a:xfrm>
        </p:spPr>
        <p:txBody>
          <a:bodyPr>
            <a:normAutofit/>
          </a:bodyPr>
          <a:lstStyle/>
          <a:p>
            <a:r>
              <a:rPr lang="nb-NO" sz="9600" dirty="0">
                <a:latin typeface="Century Gothic" panose="020B0502020202020204" pitchFamily="34" charset="0"/>
              </a:rPr>
              <a:t>en</a:t>
            </a:r>
            <a:br>
              <a:rPr lang="nb-NO" sz="9600" b="1" dirty="0">
                <a:latin typeface="Century Gothic" panose="020B0502020202020204" pitchFamily="34" charset="0"/>
              </a:rPr>
            </a:br>
            <a:r>
              <a:rPr lang="nb-NO" sz="9600" b="1" dirty="0">
                <a:latin typeface="Century Gothic" panose="020B0502020202020204" pitchFamily="34" charset="0"/>
              </a:rPr>
              <a:t>aubergine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2E2BEA3F-FE6A-E18B-1BEC-4F90C2E54C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867" y="0"/>
            <a:ext cx="6899115" cy="704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4951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518" y="189971"/>
            <a:ext cx="7396190" cy="6112933"/>
          </a:xfrm>
        </p:spPr>
        <p:txBody>
          <a:bodyPr>
            <a:normAutofit/>
          </a:bodyPr>
          <a:lstStyle/>
          <a:p>
            <a:r>
              <a:rPr lang="nb-NO" sz="9600" dirty="0">
                <a:latin typeface="Century Gothic" panose="020B0502020202020204" pitchFamily="34" charset="0"/>
              </a:rPr>
              <a:t>en</a:t>
            </a:r>
            <a:br>
              <a:rPr lang="nb-NO" sz="9600" b="1" dirty="0">
                <a:latin typeface="Century Gothic" panose="020B0502020202020204" pitchFamily="34" charset="0"/>
              </a:rPr>
            </a:br>
            <a:r>
              <a:rPr lang="nb-NO" sz="9600" b="1" dirty="0">
                <a:latin typeface="Century Gothic" panose="020B0502020202020204" pitchFamily="34" charset="0"/>
              </a:rPr>
              <a:t>potet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7247E21D-36A7-C470-F594-4B23DDC058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4162" y="857250"/>
            <a:ext cx="7197838" cy="5436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4138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508" y="189971"/>
            <a:ext cx="7381200" cy="6112933"/>
          </a:xfrm>
        </p:spPr>
        <p:txBody>
          <a:bodyPr>
            <a:normAutofit/>
          </a:bodyPr>
          <a:lstStyle/>
          <a:p>
            <a:r>
              <a:rPr lang="nb-NO" sz="9600" dirty="0">
                <a:latin typeface="Century Gothic" panose="020B0502020202020204" pitchFamily="34" charset="0"/>
              </a:rPr>
              <a:t>en</a:t>
            </a:r>
            <a:br>
              <a:rPr lang="nb-NO" sz="9600" b="1" dirty="0">
                <a:latin typeface="Century Gothic" panose="020B0502020202020204" pitchFamily="34" charset="0"/>
              </a:rPr>
            </a:br>
            <a:r>
              <a:rPr lang="nb-NO" sz="9600" b="1" dirty="0">
                <a:latin typeface="Century Gothic" panose="020B0502020202020204" pitchFamily="34" charset="0"/>
              </a:rPr>
              <a:t>rødbete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E808AB1E-34AC-5C52-C658-B938817F7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4692" y="0"/>
            <a:ext cx="5257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4403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508" y="189971"/>
            <a:ext cx="7381200" cy="6112933"/>
          </a:xfrm>
        </p:spPr>
        <p:txBody>
          <a:bodyPr>
            <a:normAutofit/>
          </a:bodyPr>
          <a:lstStyle/>
          <a:p>
            <a:r>
              <a:rPr lang="nb-NO" sz="9600" dirty="0">
                <a:latin typeface="Century Gothic" panose="020B0502020202020204" pitchFamily="34" charset="0"/>
              </a:rPr>
              <a:t>en</a:t>
            </a:r>
            <a:br>
              <a:rPr lang="nb-NO" sz="9600" b="1" dirty="0">
                <a:latin typeface="Century Gothic" panose="020B0502020202020204" pitchFamily="34" charset="0"/>
              </a:rPr>
            </a:br>
            <a:r>
              <a:rPr lang="nb-NO" sz="9600" b="1" dirty="0">
                <a:latin typeface="Century Gothic" panose="020B0502020202020204" pitchFamily="34" charset="0"/>
              </a:rPr>
              <a:t>salat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6B918819-8894-BB52-8F01-27DDB4ECC4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4325" y="2781829"/>
            <a:ext cx="77724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5859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518" y="189971"/>
            <a:ext cx="7396190" cy="6112933"/>
          </a:xfrm>
        </p:spPr>
        <p:txBody>
          <a:bodyPr>
            <a:normAutofit/>
          </a:bodyPr>
          <a:lstStyle/>
          <a:p>
            <a:r>
              <a:rPr lang="nb-NO" sz="9600" dirty="0">
                <a:latin typeface="Century Gothic" panose="020B0502020202020204" pitchFamily="34" charset="0"/>
              </a:rPr>
              <a:t>en</a:t>
            </a:r>
            <a:br>
              <a:rPr lang="nb-NO" sz="9600" b="1" dirty="0">
                <a:latin typeface="Century Gothic" panose="020B0502020202020204" pitchFamily="34" charset="0"/>
              </a:rPr>
            </a:br>
            <a:r>
              <a:rPr lang="nb-NO" sz="9600" b="1" dirty="0">
                <a:latin typeface="Century Gothic" panose="020B0502020202020204" pitchFamily="34" charset="0"/>
              </a:rPr>
              <a:t>asparges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5277B534-68B4-6A83-D8C9-23F2074E69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54672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07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132</Words>
  <Application>Microsoft Macintosh PowerPoint</Application>
  <PresentationFormat>Widescreen</PresentationFormat>
  <Paragraphs>58</Paragraphs>
  <Slides>33</Slides>
  <Notes>25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33</vt:i4>
      </vt:variant>
    </vt:vector>
  </HeadingPairs>
  <TitlesOfParts>
    <vt:vector size="38" baseType="lpstr">
      <vt:lpstr>Arial</vt:lpstr>
      <vt:lpstr>Calibri</vt:lpstr>
      <vt:lpstr>Calibri Light</vt:lpstr>
      <vt:lpstr>Century Gothic</vt:lpstr>
      <vt:lpstr>Office-tema</vt:lpstr>
      <vt:lpstr>Frukt  og grønnsaker</vt:lpstr>
      <vt:lpstr>et eple</vt:lpstr>
      <vt:lpstr>ei/en   pære</vt:lpstr>
      <vt:lpstr>en  banan</vt:lpstr>
      <vt:lpstr>en appelsin</vt:lpstr>
      <vt:lpstr>en   klementin</vt:lpstr>
      <vt:lpstr>ei/en grapefrukt</vt:lpstr>
      <vt:lpstr>en sitron</vt:lpstr>
      <vt:lpstr>en kiwi</vt:lpstr>
      <vt:lpstr>ei/en plomme</vt:lpstr>
      <vt:lpstr>en melon</vt:lpstr>
      <vt:lpstr>ei/en drue</vt:lpstr>
      <vt:lpstr>en ananas</vt:lpstr>
      <vt:lpstr>en avocado</vt:lpstr>
      <vt:lpstr>en mango</vt:lpstr>
      <vt:lpstr>en agurk</vt:lpstr>
      <vt:lpstr>en tomat</vt:lpstr>
      <vt:lpstr>en paprika</vt:lpstr>
      <vt:lpstr>en chili </vt:lpstr>
      <vt:lpstr>en løk</vt:lpstr>
      <vt:lpstr>en hvitløk</vt:lpstr>
      <vt:lpstr>en ingefær</vt:lpstr>
      <vt:lpstr>ei gulrot</vt:lpstr>
      <vt:lpstr>en kål</vt:lpstr>
      <vt:lpstr>en blomkål</vt:lpstr>
      <vt:lpstr>en brokkoli</vt:lpstr>
      <vt:lpstr>en reddik</vt:lpstr>
      <vt:lpstr>ei sukkerert</vt:lpstr>
      <vt:lpstr>en aubergine</vt:lpstr>
      <vt:lpstr>en potet</vt:lpstr>
      <vt:lpstr>en rødbete</vt:lpstr>
      <vt:lpstr>en salat</vt:lpstr>
      <vt:lpstr>en asparges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Halloween</dc:title>
  <dc:creator>Anne Marte Sandnes</dc:creator>
  <cp:lastModifiedBy>Anne Marte Sandnes</cp:lastModifiedBy>
  <cp:revision>19</cp:revision>
  <dcterms:created xsi:type="dcterms:W3CDTF">2022-10-27T07:29:37Z</dcterms:created>
  <dcterms:modified xsi:type="dcterms:W3CDTF">2026-03-23T14:59:57Z</dcterms:modified>
</cp:coreProperties>
</file>