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90" r:id="rId5"/>
    <p:sldId id="260" r:id="rId6"/>
    <p:sldId id="261" r:id="rId7"/>
    <p:sldId id="274" r:id="rId8"/>
    <p:sldId id="272" r:id="rId9"/>
    <p:sldId id="275" r:id="rId10"/>
    <p:sldId id="265" r:id="rId11"/>
    <p:sldId id="262" r:id="rId12"/>
    <p:sldId id="273" r:id="rId13"/>
    <p:sldId id="263" r:id="rId14"/>
    <p:sldId id="283" r:id="rId15"/>
    <p:sldId id="281" r:id="rId16"/>
    <p:sldId id="267" r:id="rId17"/>
    <p:sldId id="280" r:id="rId18"/>
    <p:sldId id="284" r:id="rId19"/>
    <p:sldId id="285" r:id="rId20"/>
    <p:sldId id="271" r:id="rId21"/>
    <p:sldId id="289" r:id="rId22"/>
    <p:sldId id="270" r:id="rId23"/>
    <p:sldId id="286" r:id="rId24"/>
    <p:sldId id="266" r:id="rId25"/>
    <p:sldId id="277" r:id="rId26"/>
    <p:sldId id="264" r:id="rId27"/>
    <p:sldId id="268" r:id="rId28"/>
    <p:sldId id="269" r:id="rId29"/>
    <p:sldId id="278" r:id="rId30"/>
    <p:sldId id="282" r:id="rId31"/>
    <p:sldId id="288" r:id="rId32"/>
    <p:sldId id="276" r:id="rId33"/>
    <p:sldId id="279" r:id="rId3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831"/>
    <p:restoredTop sz="94722"/>
  </p:normalViewPr>
  <p:slideViewPr>
    <p:cSldViewPr snapToGrid="0">
      <p:cViewPr varScale="1">
        <p:scale>
          <a:sx n="55" d="100"/>
          <a:sy n="55" d="100"/>
        </p:scale>
        <p:origin x="192" y="2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15B8A-274B-E244-95DC-2B7F5F0FF56C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D95E-12CE-A84C-BB11-26C46AB0CA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4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094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65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881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696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94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781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663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04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61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364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177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632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2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871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819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206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37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03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863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41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55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4662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9247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239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124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F78B3-1DAD-BF07-7B20-C0B7DBFA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A24872-2281-5D87-CA5E-231439F1F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71B32-1E44-F6BA-D261-9A11CA6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5B4A5F-BFC5-3596-12E2-F5DC4315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8C380-C339-45DF-B41B-A94F3909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9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2908A6-3993-3087-3FDC-BA700AB0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23E69-A424-1BD4-7E1D-88923B78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B0506-2D07-6EC1-2D17-60BBFB4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B4D154-9808-2A0B-4AA1-FDFC159E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0B0A18-2A5F-0875-A793-A961EE6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2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C2B9D-2D65-97B1-7FDB-2394878D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82B38-2B10-22AD-1FC6-7D1EA037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6F3B5-54D8-94F4-2B05-179F490D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127EC5-83AB-6C94-39D1-C05C8917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57276-C527-85CF-39DD-A43ABEAD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99426-6A7D-1C8D-BF84-DCB1FF8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2F980-CC21-6FFD-C590-0048CAD8C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43F18-CBC3-EE87-E39F-47945059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3CBF59-96D2-D193-2391-7EA5780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67457-9DC9-5D46-6F1B-2EEC6E79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C0823-1386-414A-0409-E7363E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14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683AA-EDEA-83C2-FF67-6DC098F0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5736-B188-2683-54A9-FB5F517E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7A259-94DC-78B2-3E54-E85DC149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F83D6F1-DF05-D673-8592-FBD4D2460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5B3FC8-F7A8-2845-56C4-5AC497F3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141F6D2-6BF1-31A3-59DC-11B0E86F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C606D3-3F47-2056-E362-049C2F6E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5C86AD-2943-5779-A4B7-87AEA895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B440-6FFE-5C54-2DAF-08F5972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FE20043-AC8A-9737-3E95-8350C276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484533-188B-74CA-DDF5-C9FF9B0E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74E5A5-EABD-A18B-10D0-52BD0081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6FA018-8E06-45C2-C635-60B23B78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E69A32-05E6-C4F7-17A4-D47520C7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F938648-C9CA-3B23-FECD-4A19D6CE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83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261C7-3DB7-1097-24A5-E12011D9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39413-100A-5346-ECDE-F7F5C063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41F5A7-F69F-FEA1-B08D-0793A79AD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C63590-F567-E004-AA2B-3F7553D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03B89D-3484-7377-0BCC-F2DB4328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0C7807-6A5D-458D-E894-2AD46153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8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0DA08-7647-A2EC-677C-ED98533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C8F5A0-E3AC-B4EA-C9B2-288670017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02B81-C422-088C-FD80-297EEC334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1D7353-1316-D261-650A-3A14FCA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A4371-258F-2C1F-91FF-C46D952A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5943CB-8CA0-CFE3-2EDE-19079C799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3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C0EE4-0248-CAD8-B7D1-D314316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C3113E-6E9C-1BAF-680F-154914F5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02A381-97D1-D4EC-2606-A24EFFDC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0C4D-E717-B5E8-CB8B-53FC7BAE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8B7F2-10D8-5950-200E-138BD37D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1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430EC-01FC-A185-F648-35AA1BCB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CF4A53-5955-F74F-CAEF-182A1B1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D4F58-91C6-67A7-2C48-96E37F9C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40545D-FBC5-E64D-3E5A-E5DBAF63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D9C79-D07C-3201-5BD1-CFA5BFF3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9BE520-1143-16C9-7C28-99D510FA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88201C-19EA-D804-DF08-7326AEB7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81E4A-F493-7C76-8C5A-0E1AC17A5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9DC33-4EB7-4964-2728-9CE916DA4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1D9FFE-FEBD-511E-6362-154990EB5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tis vektorgrafikk av Grønnsaker">
            <a:extLst>
              <a:ext uri="{FF2B5EF4-FFF2-40B4-BE49-F238E27FC236}">
                <a16:creationId xmlns:a16="http://schemas.microsoft.com/office/drawing/2014/main" id="{36E6F374-3C30-B0CA-A313-1503DCE2E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807" y="104775"/>
            <a:ext cx="9027732" cy="664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EE3EC3-0D4A-C231-2852-658CF528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087" y="104775"/>
            <a:ext cx="6353176" cy="3841750"/>
          </a:xfrm>
        </p:spPr>
        <p:txBody>
          <a:bodyPr>
            <a:normAutofit fontScale="90000"/>
          </a:bodyPr>
          <a:lstStyle/>
          <a:p>
            <a:pPr algn="l"/>
            <a:r>
              <a:rPr lang="nb-NO" sz="9600" b="1" dirty="0">
                <a:latin typeface="Century Gothic" panose="020B0502020202020204" pitchFamily="34" charset="0"/>
              </a:rPr>
              <a:t>Frukt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 og </a:t>
            </a:r>
            <a:r>
              <a:rPr lang="nb-NO" sz="9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grønn</a:t>
            </a:r>
            <a:r>
              <a:rPr lang="nb-NO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saker</a:t>
            </a:r>
            <a:endParaRPr lang="nb-NO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112933"/>
          </a:xfrm>
        </p:spPr>
        <p:txBody>
          <a:bodyPr>
            <a:normAutofit/>
          </a:bodyPr>
          <a:lstStyle/>
          <a:p>
            <a:r>
              <a:rPr lang="nb-NO" sz="13800" dirty="0">
                <a:latin typeface="Century Gothic" panose="020B0502020202020204" pitchFamily="34" charset="0"/>
              </a:rPr>
              <a:t>eit</a:t>
            </a:r>
            <a:r>
              <a:rPr lang="nb-NO" sz="13800" b="1" dirty="0">
                <a:latin typeface="Century Gothic" panose="020B0502020202020204" pitchFamily="34" charset="0"/>
              </a:rPr>
              <a:t> eple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FE2A905-9B15-4CC4-EAD0-5284A457C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43" y="571627"/>
            <a:ext cx="5099657" cy="582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881257" cy="6112933"/>
          </a:xfrm>
        </p:spPr>
        <p:txBody>
          <a:bodyPr>
            <a:normAutofit/>
          </a:bodyPr>
          <a:lstStyle/>
          <a:p>
            <a:r>
              <a:rPr lang="nb-NO" sz="13800" dirty="0">
                <a:latin typeface="Century Gothic" panose="020B0502020202020204" pitchFamily="34" charset="0"/>
              </a:rPr>
              <a:t>ei</a:t>
            </a:r>
            <a:br>
              <a:rPr lang="nb-NO" sz="13800" b="1" dirty="0">
                <a:latin typeface="Century Gothic" panose="020B0502020202020204" pitchFamily="34" charset="0"/>
              </a:rPr>
            </a:br>
            <a:r>
              <a:rPr lang="nb-NO" sz="13800" b="1" dirty="0">
                <a:latin typeface="Century Gothic" panose="020B0502020202020204" pitchFamily="34" charset="0"/>
              </a:rPr>
              <a:t>pære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D33D56D-3A8C-DB0E-73A6-594D29EE2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294" y="365124"/>
            <a:ext cx="5143575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1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r>
              <a:rPr lang="nb-NO" sz="11500" b="1" dirty="0">
                <a:latin typeface="Century Gothic" panose="020B0502020202020204" pitchFamily="34" charset="0"/>
              </a:rPr>
              <a:t> 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banan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4B62FD1-19A2-AFC7-73F4-BB9E6D84D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5" y="26443"/>
            <a:ext cx="6924675" cy="731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1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03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r>
              <a:rPr lang="nb-NO" sz="11500" b="1" dirty="0">
                <a:latin typeface="Century Gothic" panose="020B0502020202020204" pitchFamily="34" charset="0"/>
              </a:rPr>
              <a:t> appelsin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1ED452A-4C2B-83F5-7B1B-383CFD86D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199" y="555096"/>
            <a:ext cx="5475325" cy="538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9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r>
              <a:rPr lang="nb-NO" sz="11500" b="1" dirty="0">
                <a:latin typeface="Century Gothic" panose="020B0502020202020204" pitchFamily="34" charset="0"/>
              </a:rPr>
              <a:t>  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klementin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0EE5848-D872-F843-2ABB-3CDA732E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708" y="1203324"/>
            <a:ext cx="3888299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1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2" y="418571"/>
            <a:ext cx="11158147" cy="3505729"/>
          </a:xfrm>
        </p:spPr>
        <p:txBody>
          <a:bodyPr>
            <a:normAutofit/>
          </a:bodyPr>
          <a:lstStyle/>
          <a:p>
            <a:r>
              <a:rPr lang="nb-NO" sz="1150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grapefrukt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496FC37-4B3F-47EA-4020-51A03B472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785" y="1905000"/>
            <a:ext cx="514921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1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sitron</a:t>
            </a:r>
          </a:p>
        </p:txBody>
      </p:sp>
      <p:pic>
        <p:nvPicPr>
          <p:cNvPr id="2050" name="Picture 2" descr="Gratis vektorgrafikk av Sitron">
            <a:extLst>
              <a:ext uri="{FF2B5EF4-FFF2-40B4-BE49-F238E27FC236}">
                <a16:creationId xmlns:a16="http://schemas.microsoft.com/office/drawing/2014/main" id="{DD3E6CC6-391C-A9DB-D07D-E8E2E8FA9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44" y="549804"/>
            <a:ext cx="7210019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49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kiwi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A4EEEC7-EC34-1D4F-DE1A-26DDDF816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554" y="666749"/>
            <a:ext cx="6730253" cy="572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0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plomme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E212097-CDEA-BF6B-2EB8-75C8CFAA3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820" y="189971"/>
            <a:ext cx="5561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melon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A9E4A6A-ADB6-F5C8-7997-22AA5354E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807" y="828675"/>
            <a:ext cx="6536393" cy="547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3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drue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C96D7B4-E588-F2D8-BE27-69B74F6D5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731" y="-266700"/>
            <a:ext cx="6865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72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ananas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7F79D1B-CC95-D94A-8271-1CD439645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328" y="-420527"/>
            <a:ext cx="7288878" cy="743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428" y="247121"/>
            <a:ext cx="7411180" cy="3591454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avokado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88BC292-89F2-2E1C-6A8E-CA81C40B1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229" y="2155442"/>
            <a:ext cx="5580196" cy="445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1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mango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B1AD1CE-C483-60B7-5AEB-B8AC6AF1A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970" y="0"/>
            <a:ext cx="7541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2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agurk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09AFAFB-3DEC-1FCB-0EF1-E36880061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344" y="85725"/>
            <a:ext cx="7261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6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98" y="133350"/>
            <a:ext cx="7860885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tomat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18D363-DF82-4FB0-7143-9569CC5BA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409" y="542924"/>
            <a:ext cx="6729624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85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paprika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EDE538C-BD88-221F-9A9B-2B1AFFEE6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547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40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chili </a:t>
            </a:r>
          </a:p>
        </p:txBody>
      </p:sp>
      <p:pic>
        <p:nvPicPr>
          <p:cNvPr id="1026" name="Picture 2" descr="Gratis vektorgrafikk av Chili">
            <a:extLst>
              <a:ext uri="{FF2B5EF4-FFF2-40B4-BE49-F238E27FC236}">
                <a16:creationId xmlns:a16="http://schemas.microsoft.com/office/drawing/2014/main" id="{9B4DCD1A-BACE-F33D-9142-62A193BB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22" y="1599757"/>
            <a:ext cx="7316972" cy="365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375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 err="1">
                <a:latin typeface="Century Gothic" panose="020B0502020202020204" pitchFamily="34" charset="0"/>
              </a:rPr>
              <a:t>lauk</a:t>
            </a:r>
            <a:endParaRPr lang="nb-NO" sz="11500" b="1" dirty="0">
              <a:latin typeface="Century Gothic" panose="020B0502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73960FA-5309-CE9C-4802-9A8D6DA7F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494" y="171979"/>
            <a:ext cx="6029146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1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 err="1">
                <a:latin typeface="Century Gothic" panose="020B0502020202020204" pitchFamily="34" charset="0"/>
              </a:rPr>
              <a:t>kvitlauk</a:t>
            </a:r>
            <a:endParaRPr lang="nb-NO" sz="9600" b="1" dirty="0">
              <a:latin typeface="Century Gothic" panose="020B0502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3647981-1DB5-2723-CB0D-56DC02AD6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508" y="1162050"/>
            <a:ext cx="4009866" cy="514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13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ingefær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FC47732-7843-6590-DEC0-12A0531C5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225719"/>
            <a:ext cx="7772400" cy="60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6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gulrot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435F37F-480C-458D-BECE-067DB6B6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908" y="0"/>
            <a:ext cx="5304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46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kål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FD3A644-AFA0-02CB-10A9-79D7BA628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710" y="781050"/>
            <a:ext cx="5989808" cy="552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0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blomkål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93554BC-BB3F-78E8-AEEE-CAB9C6032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695326"/>
            <a:ext cx="5755860" cy="53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89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brokkoli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E78F33F-199A-ABB0-525C-683EF5D56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284" y="455612"/>
            <a:ext cx="5433387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reddik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A4916EC-84C1-5628-E297-7244E122E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-885825"/>
            <a:ext cx="6995228" cy="738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9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78" y="93292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sukkerert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2DDA276-B385-3621-C4C0-93723B9D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970" y="-1390650"/>
            <a:ext cx="7512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ei/ein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potet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247E21D-36A7-C470-F594-4B23DDC05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162" y="857250"/>
            <a:ext cx="7197838" cy="543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ei/ein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rødbete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808AB1E-34AC-5C52-C658-B938817F7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692" y="0"/>
            <a:ext cx="525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40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salat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B918819-8894-BB52-8F01-27DDB4ECC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325" y="2781829"/>
            <a:ext cx="7772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85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aubergine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E2BEA3F-FE6A-E18B-1BEC-4F90C2E54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867" y="0"/>
            <a:ext cx="6899115" cy="704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51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asparges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277B534-68B4-6A83-D8C9-23F2074E6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67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128</Words>
  <Application>Microsoft Macintosh PowerPoint</Application>
  <PresentationFormat>Widescreen</PresentationFormat>
  <Paragraphs>58</Paragraphs>
  <Slides>33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Office-tema</vt:lpstr>
      <vt:lpstr>Frukt  og grønnsaker</vt:lpstr>
      <vt:lpstr>eit eple</vt:lpstr>
      <vt:lpstr>ei pære</vt:lpstr>
      <vt:lpstr>ein  banan</vt:lpstr>
      <vt:lpstr>ein appelsin</vt:lpstr>
      <vt:lpstr>ein   klementin</vt:lpstr>
      <vt:lpstr>ei grapefrukt</vt:lpstr>
      <vt:lpstr>ein sitron</vt:lpstr>
      <vt:lpstr>ein kiwi</vt:lpstr>
      <vt:lpstr>ei plomme</vt:lpstr>
      <vt:lpstr>ein melon</vt:lpstr>
      <vt:lpstr>ei drue</vt:lpstr>
      <vt:lpstr>ein ananas</vt:lpstr>
      <vt:lpstr>ein avokado</vt:lpstr>
      <vt:lpstr>ein mango</vt:lpstr>
      <vt:lpstr>ein agurk</vt:lpstr>
      <vt:lpstr>ein tomat</vt:lpstr>
      <vt:lpstr>ein paprika</vt:lpstr>
      <vt:lpstr>ein chili </vt:lpstr>
      <vt:lpstr>ein lauk</vt:lpstr>
      <vt:lpstr>ein kvitlauk</vt:lpstr>
      <vt:lpstr>ein ingefær</vt:lpstr>
      <vt:lpstr>ei gulrot</vt:lpstr>
      <vt:lpstr>ein kål</vt:lpstr>
      <vt:lpstr>ein blomkål</vt:lpstr>
      <vt:lpstr>ein brokkoli</vt:lpstr>
      <vt:lpstr>ein reddik</vt:lpstr>
      <vt:lpstr>ei sukkerert</vt:lpstr>
      <vt:lpstr>ei/ein potet</vt:lpstr>
      <vt:lpstr>ei/ein rødbete</vt:lpstr>
      <vt:lpstr>ein salat</vt:lpstr>
      <vt:lpstr>ein aubergine</vt:lpstr>
      <vt:lpstr>ein asparges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Anne Marte Sandnes</dc:creator>
  <cp:lastModifiedBy>Anne Marte Sandnes</cp:lastModifiedBy>
  <cp:revision>25</cp:revision>
  <dcterms:created xsi:type="dcterms:W3CDTF">2022-10-27T07:29:37Z</dcterms:created>
  <dcterms:modified xsi:type="dcterms:W3CDTF">2026-03-23T15:05:08Z</dcterms:modified>
</cp:coreProperties>
</file>