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69" r:id="rId3"/>
    <p:sldId id="262" r:id="rId4"/>
    <p:sldId id="257" r:id="rId5"/>
    <p:sldId id="259" r:id="rId6"/>
    <p:sldId id="322" r:id="rId7"/>
    <p:sldId id="266" r:id="rId8"/>
    <p:sldId id="353" r:id="rId9"/>
    <p:sldId id="260" r:id="rId10"/>
    <p:sldId id="263" r:id="rId11"/>
    <p:sldId id="264" r:id="rId12"/>
    <p:sldId id="267" r:id="rId13"/>
    <p:sldId id="361" r:id="rId14"/>
    <p:sldId id="265" r:id="rId15"/>
    <p:sldId id="270" r:id="rId16"/>
    <p:sldId id="271" r:id="rId17"/>
    <p:sldId id="303" r:id="rId18"/>
    <p:sldId id="273" r:id="rId19"/>
    <p:sldId id="275" r:id="rId20"/>
    <p:sldId id="288" r:id="rId21"/>
    <p:sldId id="286" r:id="rId22"/>
    <p:sldId id="281" r:id="rId23"/>
    <p:sldId id="261" r:id="rId24"/>
    <p:sldId id="277" r:id="rId25"/>
    <p:sldId id="274" r:id="rId26"/>
    <p:sldId id="308" r:id="rId27"/>
    <p:sldId id="278" r:id="rId28"/>
    <p:sldId id="304" r:id="rId29"/>
    <p:sldId id="276" r:id="rId30"/>
    <p:sldId id="296" r:id="rId31"/>
    <p:sldId id="282" r:id="rId32"/>
    <p:sldId id="279" r:id="rId33"/>
    <p:sldId id="272" r:id="rId34"/>
    <p:sldId id="292" r:id="rId35"/>
    <p:sldId id="283" r:id="rId36"/>
    <p:sldId id="297" r:id="rId37"/>
    <p:sldId id="294" r:id="rId38"/>
    <p:sldId id="285" r:id="rId39"/>
    <p:sldId id="290" r:id="rId40"/>
    <p:sldId id="287" r:id="rId41"/>
    <p:sldId id="289" r:id="rId42"/>
    <p:sldId id="300" r:id="rId43"/>
    <p:sldId id="291" r:id="rId44"/>
    <p:sldId id="293" r:id="rId45"/>
    <p:sldId id="299" r:id="rId46"/>
    <p:sldId id="362" r:id="rId47"/>
    <p:sldId id="363" r:id="rId48"/>
    <p:sldId id="301" r:id="rId49"/>
    <p:sldId id="305" r:id="rId50"/>
    <p:sldId id="325" r:id="rId51"/>
    <p:sldId id="295" r:id="rId52"/>
    <p:sldId id="302" r:id="rId53"/>
    <p:sldId id="306" r:id="rId54"/>
    <p:sldId id="359" r:id="rId55"/>
    <p:sldId id="360" r:id="rId56"/>
    <p:sldId id="312" r:id="rId57"/>
    <p:sldId id="307" r:id="rId58"/>
    <p:sldId id="310" r:id="rId59"/>
    <p:sldId id="309" r:id="rId60"/>
    <p:sldId id="311" r:id="rId61"/>
    <p:sldId id="313" r:id="rId62"/>
    <p:sldId id="314" r:id="rId63"/>
    <p:sldId id="335" r:id="rId64"/>
    <p:sldId id="320" r:id="rId65"/>
    <p:sldId id="326" r:id="rId66"/>
    <p:sldId id="316" r:id="rId67"/>
    <p:sldId id="328" r:id="rId68"/>
    <p:sldId id="327" r:id="rId69"/>
    <p:sldId id="331" r:id="rId70"/>
    <p:sldId id="318" r:id="rId71"/>
    <p:sldId id="354" r:id="rId72"/>
    <p:sldId id="321" r:id="rId73"/>
    <p:sldId id="358" r:id="rId74"/>
    <p:sldId id="323" r:id="rId75"/>
    <p:sldId id="334" r:id="rId76"/>
    <p:sldId id="324" r:id="rId77"/>
    <p:sldId id="330" r:id="rId78"/>
    <p:sldId id="333" r:id="rId79"/>
    <p:sldId id="332" r:id="rId80"/>
    <p:sldId id="319" r:id="rId81"/>
    <p:sldId id="336" r:id="rId82"/>
    <p:sldId id="338" r:id="rId83"/>
    <p:sldId id="337" r:id="rId84"/>
    <p:sldId id="339" r:id="rId85"/>
    <p:sldId id="340" r:id="rId86"/>
    <p:sldId id="352" r:id="rId87"/>
    <p:sldId id="357" r:id="rId88"/>
    <p:sldId id="341" r:id="rId89"/>
    <p:sldId id="345" r:id="rId90"/>
    <p:sldId id="344" r:id="rId91"/>
    <p:sldId id="343" r:id="rId92"/>
    <p:sldId id="346" r:id="rId93"/>
    <p:sldId id="347" r:id="rId94"/>
    <p:sldId id="349" r:id="rId95"/>
    <p:sldId id="342" r:id="rId96"/>
    <p:sldId id="348" r:id="rId97"/>
    <p:sldId id="350" r:id="rId98"/>
    <p:sldId id="355" r:id="rId99"/>
    <p:sldId id="356" r:id="rId100"/>
    <p:sldId id="298" r:id="rId101"/>
    <p:sldId id="256" r:id="rId10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1"/>
    <p:restoredTop sz="96327"/>
  </p:normalViewPr>
  <p:slideViewPr>
    <p:cSldViewPr snapToGrid="0" snapToObjects="1">
      <p:cViewPr varScale="1">
        <p:scale>
          <a:sx n="133" d="100"/>
          <a:sy n="133" d="100"/>
        </p:scale>
        <p:origin x="24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4/27/26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4/27/26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4/27/26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4/27/26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4/27/26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og</a:t>
            </a:r>
          </a:p>
        </p:txBody>
      </p:sp>
    </p:spTree>
    <p:extLst>
      <p:ext uri="{BB962C8B-B14F-4D97-AF65-F5344CB8AC3E}">
        <p14:creationId xmlns:p14="http://schemas.microsoft.com/office/powerpoint/2010/main" val="3243386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181259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det</a:t>
            </a:r>
          </a:p>
        </p:txBody>
      </p:sp>
    </p:spTree>
    <p:extLst>
      <p:ext uri="{BB962C8B-B14F-4D97-AF65-F5344CB8AC3E}">
        <p14:creationId xmlns:p14="http://schemas.microsoft.com/office/powerpoint/2010/main" val="2936102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på</a:t>
            </a:r>
          </a:p>
        </p:txBody>
      </p:sp>
    </p:spTree>
    <p:extLst>
      <p:ext uri="{BB962C8B-B14F-4D97-AF65-F5344CB8AC3E}">
        <p14:creationId xmlns:p14="http://schemas.microsoft.com/office/powerpoint/2010/main" val="362563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som</a:t>
            </a:r>
          </a:p>
        </p:txBody>
      </p:sp>
    </p:spTree>
    <p:extLst>
      <p:ext uri="{BB962C8B-B14F-4D97-AF65-F5344CB8AC3E}">
        <p14:creationId xmlns:p14="http://schemas.microsoft.com/office/powerpoint/2010/main" val="1726786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er</a:t>
            </a:r>
          </a:p>
        </p:txBody>
      </p:sp>
    </p:spTree>
    <p:extLst>
      <p:ext uri="{BB962C8B-B14F-4D97-AF65-F5344CB8AC3E}">
        <p14:creationId xmlns:p14="http://schemas.microsoft.com/office/powerpoint/2010/main" val="3556001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ein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006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til</a:t>
            </a:r>
          </a:p>
        </p:txBody>
      </p:sp>
    </p:spTree>
    <p:extLst>
      <p:ext uri="{BB962C8B-B14F-4D97-AF65-F5344CB8AC3E}">
        <p14:creationId xmlns:p14="http://schemas.microsoft.com/office/powerpoint/2010/main" val="2706227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å</a:t>
            </a:r>
          </a:p>
        </p:txBody>
      </p:sp>
    </p:spTree>
    <p:extLst>
      <p:ext uri="{BB962C8B-B14F-4D97-AF65-F5344CB8AC3E}">
        <p14:creationId xmlns:p14="http://schemas.microsoft.com/office/powerpoint/2010/main" val="3004756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han</a:t>
            </a:r>
          </a:p>
        </p:txBody>
      </p:sp>
    </p:spTree>
    <p:extLst>
      <p:ext uri="{BB962C8B-B14F-4D97-AF65-F5344CB8AC3E}">
        <p14:creationId xmlns:p14="http://schemas.microsoft.com/office/powerpoint/2010/main" val="3463941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av</a:t>
            </a:r>
          </a:p>
        </p:txBody>
      </p:sp>
    </p:spTree>
    <p:extLst>
      <p:ext uri="{BB962C8B-B14F-4D97-AF65-F5344CB8AC3E}">
        <p14:creationId xmlns:p14="http://schemas.microsoft.com/office/powerpoint/2010/main" val="1573463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for</a:t>
            </a:r>
          </a:p>
        </p:txBody>
      </p:sp>
    </p:spTree>
    <p:extLst>
      <p:ext uri="{BB962C8B-B14F-4D97-AF65-F5344CB8AC3E}">
        <p14:creationId xmlns:p14="http://schemas.microsoft.com/office/powerpoint/2010/main" val="3509282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med</a:t>
            </a:r>
          </a:p>
        </p:txBody>
      </p:sp>
    </p:spTree>
    <p:extLst>
      <p:ext uri="{BB962C8B-B14F-4D97-AF65-F5344CB8AC3E}">
        <p14:creationId xmlns:p14="http://schemas.microsoft.com/office/powerpoint/2010/main" val="3665827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3613150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var</a:t>
            </a:r>
          </a:p>
        </p:txBody>
      </p:sp>
    </p:spTree>
    <p:extLst>
      <p:ext uri="{BB962C8B-B14F-4D97-AF65-F5344CB8AC3E}">
        <p14:creationId xmlns:p14="http://schemas.microsoft.com/office/powerpoint/2010/main" val="1692304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dei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277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ikkje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065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den</a:t>
            </a:r>
          </a:p>
        </p:txBody>
      </p:sp>
    </p:spTree>
    <p:extLst>
      <p:ext uri="{BB962C8B-B14F-4D97-AF65-F5344CB8AC3E}">
        <p14:creationId xmlns:p14="http://schemas.microsoft.com/office/powerpoint/2010/main" val="516564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har</a:t>
            </a:r>
          </a:p>
        </p:txBody>
      </p:sp>
    </p:spTree>
    <p:extLst>
      <p:ext uri="{BB962C8B-B14F-4D97-AF65-F5344CB8AC3E}">
        <p14:creationId xmlns:p14="http://schemas.microsoft.com/office/powerpoint/2010/main" val="1086250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eg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013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om</a:t>
            </a:r>
          </a:p>
        </p:txBody>
      </p:sp>
    </p:spTree>
    <p:extLst>
      <p:ext uri="{BB962C8B-B14F-4D97-AF65-F5344CB8AC3E}">
        <p14:creationId xmlns:p14="http://schemas.microsoft.com/office/powerpoint/2010/main" val="3255805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eit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212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men</a:t>
            </a:r>
          </a:p>
        </p:txBody>
      </p:sp>
    </p:spTree>
    <p:extLst>
      <p:ext uri="{BB962C8B-B14F-4D97-AF65-F5344CB8AC3E}">
        <p14:creationId xmlns:p14="http://schemas.microsoft.com/office/powerpoint/2010/main" val="4223039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så</a:t>
            </a:r>
          </a:p>
        </p:txBody>
      </p:sp>
    </p:spTree>
    <p:extLst>
      <p:ext uri="{BB962C8B-B14F-4D97-AF65-F5344CB8AC3E}">
        <p14:creationId xmlns:p14="http://schemas.microsoft.com/office/powerpoint/2010/main" val="840279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seg</a:t>
            </a:r>
          </a:p>
        </p:txBody>
      </p:sp>
    </p:spTree>
    <p:extLst>
      <p:ext uri="{BB962C8B-B14F-4D97-AF65-F5344CB8AC3E}">
        <p14:creationId xmlns:p14="http://schemas.microsoft.com/office/powerpoint/2010/main" val="1498363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ho</a:t>
            </a:r>
          </a:p>
        </p:txBody>
      </p:sp>
    </p:spTree>
    <p:extLst>
      <p:ext uri="{BB962C8B-B14F-4D97-AF65-F5344CB8AC3E}">
        <p14:creationId xmlns:p14="http://schemas.microsoft.com/office/powerpoint/2010/main" val="198760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hadde</a:t>
            </a:r>
          </a:p>
        </p:txBody>
      </p:sp>
    </p:spTree>
    <p:extLst>
      <p:ext uri="{BB962C8B-B14F-4D97-AF65-F5344CB8AC3E}">
        <p14:creationId xmlns:p14="http://schemas.microsoft.com/office/powerpoint/2010/main" val="29078399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frå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3571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vi</a:t>
            </a:r>
          </a:p>
        </p:txBody>
      </p:sp>
    </p:spTree>
    <p:extLst>
      <p:ext uri="{BB962C8B-B14F-4D97-AF65-F5344CB8AC3E}">
        <p14:creationId xmlns:p14="http://schemas.microsoft.com/office/powerpoint/2010/main" val="3313321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du</a:t>
            </a:r>
          </a:p>
        </p:txBody>
      </p:sp>
    </p:spTree>
    <p:extLst>
      <p:ext uri="{BB962C8B-B14F-4D97-AF65-F5344CB8AC3E}">
        <p14:creationId xmlns:p14="http://schemas.microsoft.com/office/powerpoint/2010/main" val="4906983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kan</a:t>
            </a:r>
          </a:p>
        </p:txBody>
      </p:sp>
    </p:spTree>
    <p:extLst>
      <p:ext uri="{BB962C8B-B14F-4D97-AF65-F5344CB8AC3E}">
        <p14:creationId xmlns:p14="http://schemas.microsoft.com/office/powerpoint/2010/main" val="35191140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da</a:t>
            </a:r>
          </a:p>
        </p:txBody>
      </p:sp>
    </p:spTree>
    <p:extLst>
      <p:ext uri="{BB962C8B-B14F-4D97-AF65-F5344CB8AC3E}">
        <p14:creationId xmlns:p14="http://schemas.microsoft.com/office/powerpoint/2010/main" val="6048058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vart</a:t>
            </a:r>
          </a:p>
        </p:txBody>
      </p:sp>
    </p:spTree>
    <p:extLst>
      <p:ext uri="{BB962C8B-B14F-4D97-AF65-F5344CB8AC3E}">
        <p14:creationId xmlns:p14="http://schemas.microsoft.com/office/powerpoint/2010/main" val="36647192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ut</a:t>
            </a:r>
          </a:p>
        </p:txBody>
      </p:sp>
    </p:spTree>
    <p:extLst>
      <p:ext uri="{BB962C8B-B14F-4D97-AF65-F5344CB8AC3E}">
        <p14:creationId xmlns:p14="http://schemas.microsoft.com/office/powerpoint/2010/main" val="23725142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skal</a:t>
            </a:r>
          </a:p>
        </p:txBody>
      </p:sp>
    </p:spTree>
    <p:extLst>
      <p:ext uri="{BB962C8B-B14F-4D97-AF65-F5344CB8AC3E}">
        <p14:creationId xmlns:p14="http://schemas.microsoft.com/office/powerpoint/2010/main" val="11876452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vil</a:t>
            </a:r>
          </a:p>
        </p:txBody>
      </p:sp>
    </p:spTree>
    <p:extLst>
      <p:ext uri="{BB962C8B-B14F-4D97-AF65-F5344CB8AC3E}">
        <p14:creationId xmlns:p14="http://schemas.microsoft.com/office/powerpoint/2010/main" val="32732409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ham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AA82684E-21A4-87F2-27FE-3B0EDDE9ABE4}"/>
              </a:ext>
            </a:extLst>
          </p:cNvPr>
          <p:cNvCxnSpPr/>
          <p:nvPr/>
        </p:nvCxnSpPr>
        <p:spPr>
          <a:xfrm>
            <a:off x="2835479" y="3212983"/>
            <a:ext cx="6342077" cy="0"/>
          </a:xfrm>
          <a:prstGeom prst="line">
            <a:avLst/>
          </a:prstGeom>
          <a:ln w="698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5812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etter</a:t>
            </a:r>
          </a:p>
        </p:txBody>
      </p:sp>
    </p:spTree>
    <p:extLst>
      <p:ext uri="{BB962C8B-B14F-4D97-AF65-F5344CB8AC3E}">
        <p14:creationId xmlns:p14="http://schemas.microsoft.com/office/powerpoint/2010/main" val="13537186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over</a:t>
            </a:r>
          </a:p>
        </p:txBody>
      </p:sp>
    </p:spTree>
    <p:extLst>
      <p:ext uri="{BB962C8B-B14F-4D97-AF65-F5344CB8AC3E}">
        <p14:creationId xmlns:p14="http://schemas.microsoft.com/office/powerpoint/2010/main" val="16617548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ved</a:t>
            </a:r>
          </a:p>
        </p:txBody>
      </p:sp>
    </p:spTree>
    <p:extLst>
      <p:ext uri="{BB962C8B-B14F-4D97-AF65-F5344CB8AC3E}">
        <p14:creationId xmlns:p14="http://schemas.microsoft.com/office/powerpoint/2010/main" val="23876520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også</a:t>
            </a:r>
          </a:p>
        </p:txBody>
      </p:sp>
    </p:spTree>
    <p:extLst>
      <p:ext uri="{BB962C8B-B14F-4D97-AF65-F5344CB8AC3E}">
        <p14:creationId xmlns:p14="http://schemas.microsoft.com/office/powerpoint/2010/main" val="3705459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berre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6762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eller</a:t>
            </a:r>
          </a:p>
        </p:txBody>
      </p:sp>
    </p:spTree>
    <p:extLst>
      <p:ext uri="{BB962C8B-B14F-4D97-AF65-F5344CB8AC3E}">
        <p14:creationId xmlns:p14="http://schemas.microsoft.com/office/powerpoint/2010/main" val="6898167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sa</a:t>
            </a:r>
          </a:p>
        </p:txBody>
      </p:sp>
    </p:spTree>
    <p:extLst>
      <p:ext uri="{BB962C8B-B14F-4D97-AF65-F5344CB8AC3E}">
        <p14:creationId xmlns:p14="http://schemas.microsoft.com/office/powerpoint/2010/main" val="19545663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nå</a:t>
            </a:r>
          </a:p>
        </p:txBody>
      </p:sp>
    </p:spTree>
    <p:extLst>
      <p:ext uri="{BB962C8B-B14F-4D97-AF65-F5344CB8AC3E}">
        <p14:creationId xmlns:p14="http://schemas.microsoft.com/office/powerpoint/2010/main" val="34685034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dette</a:t>
            </a:r>
          </a:p>
        </p:txBody>
      </p:sp>
    </p:spTree>
    <p:extLst>
      <p:ext uri="{BB962C8B-B14F-4D97-AF65-F5344CB8AC3E}">
        <p14:creationId xmlns:p14="http://schemas.microsoft.com/office/powerpoint/2010/main" val="9204190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noko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7513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vere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2447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meg</a:t>
            </a:r>
          </a:p>
        </p:txBody>
      </p:sp>
    </p:spTree>
    <p:extLst>
      <p:ext uri="{BB962C8B-B14F-4D97-AF65-F5344CB8AC3E}">
        <p14:creationId xmlns:p14="http://schemas.microsoft.com/office/powerpoint/2010/main" val="10452398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mot</a:t>
            </a:r>
          </a:p>
        </p:txBody>
      </p:sp>
    </p:spTree>
    <p:extLst>
      <p:ext uri="{BB962C8B-B14F-4D97-AF65-F5344CB8AC3E}">
        <p14:creationId xmlns:p14="http://schemas.microsoft.com/office/powerpoint/2010/main" val="10255345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opp</a:t>
            </a:r>
          </a:p>
        </p:txBody>
      </p:sp>
    </p:spTree>
    <p:extLst>
      <p:ext uri="{BB962C8B-B14F-4D97-AF65-F5344CB8AC3E}">
        <p14:creationId xmlns:p14="http://schemas.microsoft.com/office/powerpoint/2010/main" val="16952251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der</a:t>
            </a:r>
          </a:p>
        </p:txBody>
      </p:sp>
    </p:spTree>
    <p:extLst>
      <p:ext uri="{BB962C8B-B14F-4D97-AF65-F5344CB8AC3E}">
        <p14:creationId xmlns:p14="http://schemas.microsoft.com/office/powerpoint/2010/main" val="24056319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når</a:t>
            </a:r>
          </a:p>
        </p:txBody>
      </p:sp>
    </p:spTree>
    <p:extLst>
      <p:ext uri="{BB962C8B-B14F-4D97-AF65-F5344CB8AC3E}">
        <p14:creationId xmlns:p14="http://schemas.microsoft.com/office/powerpoint/2010/main" val="30193145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inn</a:t>
            </a:r>
          </a:p>
        </p:txBody>
      </p:sp>
    </p:spTree>
    <p:extLst>
      <p:ext uri="{BB962C8B-B14F-4D97-AF65-F5344CB8AC3E}">
        <p14:creationId xmlns:p14="http://schemas.microsoft.com/office/powerpoint/2010/main" val="32777000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dei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9308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kunne</a:t>
            </a:r>
          </a:p>
        </p:txBody>
      </p:sp>
    </p:spTree>
    <p:extLst>
      <p:ext uri="{BB962C8B-B14F-4D97-AF65-F5344CB8AC3E}">
        <p14:creationId xmlns:p14="http://schemas.microsoft.com/office/powerpoint/2010/main" val="39684137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andre</a:t>
            </a:r>
          </a:p>
        </p:txBody>
      </p:sp>
    </p:spTree>
    <p:extLst>
      <p:ext uri="{BB962C8B-B14F-4D97-AF65-F5344CB8AC3E}">
        <p14:creationId xmlns:p14="http://schemas.microsoft.com/office/powerpoint/2010/main" val="37086412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blir</a:t>
            </a:r>
          </a:p>
        </p:txBody>
      </p:sp>
    </p:spTree>
    <p:extLst>
      <p:ext uri="{BB962C8B-B14F-4D97-AF65-F5344CB8AC3E}">
        <p14:creationId xmlns:p14="http://schemas.microsoft.com/office/powerpoint/2010/main" val="23181944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alle</a:t>
            </a:r>
          </a:p>
        </p:txBody>
      </p:sp>
    </p:spTree>
    <p:extLst>
      <p:ext uri="{BB962C8B-B14F-4D97-AF65-F5344CB8AC3E}">
        <p14:creationId xmlns:p14="http://schemas.microsoft.com/office/powerpoint/2010/main" val="37930551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nokon</a:t>
            </a: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</a:p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nokre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8731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sin</a:t>
            </a:r>
          </a:p>
        </p:txBody>
      </p:sp>
    </p:spTree>
    <p:extLst>
      <p:ext uri="{BB962C8B-B14F-4D97-AF65-F5344CB8AC3E}">
        <p14:creationId xmlns:p14="http://schemas.microsoft.com/office/powerpoint/2010/main" val="38212089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ha</a:t>
            </a:r>
          </a:p>
        </p:txBody>
      </p:sp>
    </p:spTree>
    <p:extLst>
      <p:ext uri="{BB962C8B-B14F-4D97-AF65-F5344CB8AC3E}">
        <p14:creationId xmlns:p14="http://schemas.microsoft.com/office/powerpoint/2010/main" val="31592583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år</a:t>
            </a:r>
          </a:p>
        </p:txBody>
      </p:sp>
    </p:spTree>
    <p:extLst>
      <p:ext uri="{BB962C8B-B14F-4D97-AF65-F5344CB8AC3E}">
        <p14:creationId xmlns:p14="http://schemas.microsoft.com/office/powerpoint/2010/main" val="7910354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ho</a:t>
            </a:r>
          </a:p>
        </p:txBody>
      </p:sp>
    </p:spTree>
    <p:extLst>
      <p:ext uri="{BB962C8B-B14F-4D97-AF65-F5344CB8AC3E}">
        <p14:creationId xmlns:p14="http://schemas.microsoft.com/office/powerpoint/2010/main" val="351471524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må</a:t>
            </a:r>
          </a:p>
        </p:txBody>
      </p:sp>
    </p:spTree>
    <p:extLst>
      <p:ext uri="{BB962C8B-B14F-4D97-AF65-F5344CB8AC3E}">
        <p14:creationId xmlns:p14="http://schemas.microsoft.com/office/powerpoint/2010/main" val="35106798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sjølv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034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seier</a:t>
            </a:r>
          </a:p>
        </p:txBody>
      </p:sp>
    </p:spTree>
    <p:extLst>
      <p:ext uri="{BB962C8B-B14F-4D97-AF65-F5344CB8AC3E}">
        <p14:creationId xmlns:p14="http://schemas.microsoft.com/office/powerpoint/2010/main" val="7120222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få</a:t>
            </a:r>
          </a:p>
        </p:txBody>
      </p:sp>
    </p:spTree>
    <p:extLst>
      <p:ext uri="{BB962C8B-B14F-4D97-AF65-F5344CB8AC3E}">
        <p14:creationId xmlns:p14="http://schemas.microsoft.com/office/powerpoint/2010/main" val="9479501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kom</a:t>
            </a:r>
          </a:p>
        </p:txBody>
      </p:sp>
    </p:spTree>
    <p:extLst>
      <p:ext uri="{BB962C8B-B14F-4D97-AF65-F5344CB8AC3E}">
        <p14:creationId xmlns:p14="http://schemas.microsoft.com/office/powerpoint/2010/main" val="21120530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denne</a:t>
            </a:r>
          </a:p>
        </p:txBody>
      </p:sp>
    </p:spTree>
    <p:extLst>
      <p:ext uri="{BB962C8B-B14F-4D97-AF65-F5344CB8AC3E}">
        <p14:creationId xmlns:p14="http://schemas.microsoft.com/office/powerpoint/2010/main" val="17681763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enn</a:t>
            </a:r>
          </a:p>
        </p:txBody>
      </p:sp>
    </p:spTree>
    <p:extLst>
      <p:ext uri="{BB962C8B-B14F-4D97-AF65-F5344CB8AC3E}">
        <p14:creationId xmlns:p14="http://schemas.microsoft.com/office/powerpoint/2010/main" val="23167504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22259189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hans</a:t>
            </a:r>
          </a:p>
        </p:txBody>
      </p:sp>
    </p:spTree>
    <p:extLst>
      <p:ext uri="{BB962C8B-B14F-4D97-AF65-F5344CB8AC3E}">
        <p14:creationId xmlns:p14="http://schemas.microsoft.com/office/powerpoint/2010/main" val="384178086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bli</a:t>
            </a:r>
          </a:p>
        </p:txBody>
      </p:sp>
    </p:spTree>
    <p:extLst>
      <p:ext uri="{BB962C8B-B14F-4D97-AF65-F5344CB8AC3E}">
        <p14:creationId xmlns:p14="http://schemas.microsoft.com/office/powerpoint/2010/main" val="106524324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ville</a:t>
            </a:r>
          </a:p>
        </p:txBody>
      </p:sp>
    </p:spTree>
    <p:extLst>
      <p:ext uri="{BB962C8B-B14F-4D97-AF65-F5344CB8AC3E}">
        <p14:creationId xmlns:p14="http://schemas.microsoft.com/office/powerpoint/2010/main" val="47614118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før</a:t>
            </a:r>
          </a:p>
        </p:txBody>
      </p:sp>
    </p:spTree>
    <p:extLst>
      <p:ext uri="{BB962C8B-B14F-4D97-AF65-F5344CB8AC3E}">
        <p14:creationId xmlns:p14="http://schemas.microsoft.com/office/powerpoint/2010/main" val="51365550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vore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61417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skulle</a:t>
            </a:r>
          </a:p>
        </p:txBody>
      </p:sp>
    </p:spTree>
    <p:extLst>
      <p:ext uri="{BB962C8B-B14F-4D97-AF65-F5344CB8AC3E}">
        <p14:creationId xmlns:p14="http://schemas.microsoft.com/office/powerpoint/2010/main" val="35626355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går</a:t>
            </a:r>
          </a:p>
        </p:txBody>
      </p:sp>
    </p:spTree>
    <p:extLst>
      <p:ext uri="{BB962C8B-B14F-4D97-AF65-F5344CB8AC3E}">
        <p14:creationId xmlns:p14="http://schemas.microsoft.com/office/powerpoint/2010/main" val="322730630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her</a:t>
            </a:r>
          </a:p>
        </p:txBody>
      </p:sp>
    </p:spTree>
    <p:extLst>
      <p:ext uri="{BB962C8B-B14F-4D97-AF65-F5344CB8AC3E}">
        <p14:creationId xmlns:p14="http://schemas.microsoft.com/office/powerpoint/2010/main" val="7724845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slik</a:t>
            </a:r>
          </a:p>
        </p:txBody>
      </p:sp>
    </p:spTree>
    <p:extLst>
      <p:ext uri="{BB962C8B-B14F-4D97-AF65-F5344CB8AC3E}">
        <p14:creationId xmlns:p14="http://schemas.microsoft.com/office/powerpoint/2010/main" val="29793230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gjekk</a:t>
            </a:r>
          </a:p>
        </p:txBody>
      </p:sp>
    </p:spTree>
    <p:extLst>
      <p:ext uri="{BB962C8B-B14F-4D97-AF65-F5344CB8AC3E}">
        <p14:creationId xmlns:p14="http://schemas.microsoft.com/office/powerpoint/2010/main" val="331354703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meir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821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kva</a:t>
            </a:r>
          </a:p>
        </p:txBody>
      </p:sp>
    </p:spTree>
    <p:extLst>
      <p:ext uri="{BB962C8B-B14F-4D97-AF65-F5344CB8AC3E}">
        <p14:creationId xmlns:p14="http://schemas.microsoft.com/office/powerpoint/2010/main" val="73631004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igjen</a:t>
            </a:r>
          </a:p>
        </p:txBody>
      </p:sp>
    </p:spTree>
    <p:extLst>
      <p:ext uri="{BB962C8B-B14F-4D97-AF65-F5344CB8AC3E}">
        <p14:creationId xmlns:p14="http://schemas.microsoft.com/office/powerpoint/2010/main" val="203209962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fekk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86694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ein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66489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alt</a:t>
            </a:r>
          </a:p>
        </p:txBody>
      </p:sp>
    </p:spTree>
    <p:extLst>
      <p:ext uri="{BB962C8B-B14F-4D97-AF65-F5344CB8AC3E}">
        <p14:creationId xmlns:p14="http://schemas.microsoft.com/office/powerpoint/2010/main" val="169585719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mange</a:t>
            </a:r>
          </a:p>
        </p:txBody>
      </p:sp>
    </p:spTree>
    <p:extLst>
      <p:ext uri="{BB962C8B-B14F-4D97-AF65-F5344CB8AC3E}">
        <p14:creationId xmlns:p14="http://schemas.microsoft.com/office/powerpoint/2010/main" val="98465202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ingen</a:t>
            </a:r>
          </a:p>
        </p:txBody>
      </p:sp>
    </p:spTree>
    <p:extLst>
      <p:ext uri="{BB962C8B-B14F-4D97-AF65-F5344CB8AC3E}">
        <p14:creationId xmlns:p14="http://schemas.microsoft.com/office/powerpoint/2010/main" val="424093030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får</a:t>
            </a:r>
          </a:p>
        </p:txBody>
      </p:sp>
    </p:spTree>
    <p:extLst>
      <p:ext uri="{BB962C8B-B14F-4D97-AF65-F5344CB8AC3E}">
        <p14:creationId xmlns:p14="http://schemas.microsoft.com/office/powerpoint/2010/main" val="103001719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oss</a:t>
            </a:r>
          </a:p>
        </p:txBody>
      </p:sp>
    </p:spTree>
    <p:extLst>
      <p:ext uri="{BB962C8B-B14F-4D97-AF65-F5344CB8AC3E}">
        <p14:creationId xmlns:p14="http://schemas.microsoft.com/office/powerpoint/2010/main" val="71908085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kvar</a:t>
            </a:r>
          </a:p>
        </p:txBody>
      </p:sp>
    </p:spTree>
    <p:extLst>
      <p:ext uri="{BB962C8B-B14F-4D97-AF65-F5344CB8AC3E}">
        <p14:creationId xmlns:p14="http://schemas.microsoft.com/office/powerpoint/2010/main" val="135753775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under</a:t>
            </a:r>
          </a:p>
        </p:txBody>
      </p:sp>
    </p:spTree>
    <p:extLst>
      <p:ext uri="{BB962C8B-B14F-4D97-AF65-F5344CB8AC3E}">
        <p14:creationId xmlns:p14="http://schemas.microsoft.com/office/powerpoint/2010/main" val="331146292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sidan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34547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heile</a:t>
            </a:r>
          </a:p>
        </p:txBody>
      </p:sp>
    </p:spTree>
    <p:extLst>
      <p:ext uri="{BB962C8B-B14F-4D97-AF65-F5344CB8AC3E}">
        <p14:creationId xmlns:p14="http://schemas.microsoft.com/office/powerpoint/2010/main" val="47215457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dag</a:t>
            </a:r>
          </a:p>
        </p:txBody>
      </p:sp>
    </p:spTree>
    <p:extLst>
      <p:ext uri="{BB962C8B-B14F-4D97-AF65-F5344CB8AC3E}">
        <p14:creationId xmlns:p14="http://schemas.microsoft.com/office/powerpoint/2010/main" val="19209357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gong</a:t>
            </a:r>
          </a:p>
        </p:txBody>
      </p:sp>
    </p:spTree>
    <p:extLst>
      <p:ext uri="{BB962C8B-B14F-4D97-AF65-F5344CB8AC3E}">
        <p14:creationId xmlns:p14="http://schemas.microsoft.com/office/powerpoint/2010/main" val="143994052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saman</a:t>
            </a:r>
            <a:endParaRPr lang="nb-NO" sz="20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48837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ned</a:t>
            </a:r>
          </a:p>
        </p:txBody>
      </p:sp>
    </p:spTree>
    <p:extLst>
      <p:ext uri="{BB962C8B-B14F-4D97-AF65-F5344CB8AC3E}">
        <p14:creationId xmlns:p14="http://schemas.microsoft.com/office/powerpoint/2010/main" val="201799905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58EB12-9368-C64E-A71A-3B95A2028F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HøGfrekvente</a:t>
            </a:r>
            <a:r>
              <a:rPr lang="nb-NO" dirty="0"/>
              <a:t> ord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E99471E-7BC7-C94F-ACDE-5679079C4F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© www.undervisningsmetoder.com</a:t>
            </a:r>
          </a:p>
        </p:txBody>
      </p:sp>
    </p:spTree>
    <p:extLst>
      <p:ext uri="{BB962C8B-B14F-4D97-AF65-F5344CB8AC3E}">
        <p14:creationId xmlns:p14="http://schemas.microsoft.com/office/powerpoint/2010/main" val="172626475"/>
      </p:ext>
    </p:extLst>
  </p:cSld>
  <p:clrMapOvr>
    <a:masterClrMapping/>
  </p:clrMapOvr>
</p:sld>
</file>

<file path=ppt/theme/theme1.xml><?xml version="1.0" encoding="utf-8"?>
<a:theme xmlns:a="http://schemas.openxmlformats.org/drawingml/2006/main" name="Kort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Kort</Template>
  <TotalTime>385</TotalTime>
  <Words>110</Words>
  <Application>Microsoft Macintosh PowerPoint</Application>
  <PresentationFormat>Widescreen</PresentationFormat>
  <Paragraphs>103</Paragraphs>
  <Slides>101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101</vt:i4>
      </vt:variant>
    </vt:vector>
  </HeadingPairs>
  <TitlesOfParts>
    <vt:vector size="106" baseType="lpstr">
      <vt:lpstr>Arial</vt:lpstr>
      <vt:lpstr>Century Gothic</vt:lpstr>
      <vt:lpstr>Gill Sans MT</vt:lpstr>
      <vt:lpstr>Impact</vt:lpstr>
      <vt:lpstr>Kort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HøGfrekvente ord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Høyfrekvente ord</dc:title>
  <dc:creator>Anne Marte Sandnes</dc:creator>
  <cp:lastModifiedBy>Anne Marte Sandnes</cp:lastModifiedBy>
  <cp:revision>34</cp:revision>
  <dcterms:created xsi:type="dcterms:W3CDTF">2021-07-12T09:40:02Z</dcterms:created>
  <dcterms:modified xsi:type="dcterms:W3CDTF">2026-04-27T13:59:04Z</dcterms:modified>
</cp:coreProperties>
</file>