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4722"/>
  </p:normalViewPr>
  <p:slideViewPr>
    <p:cSldViewPr snapToGrid="0">
      <p:cViewPr varScale="1">
        <p:scale>
          <a:sx n="143" d="100"/>
          <a:sy n="143" d="100"/>
        </p:scale>
        <p:origin x="71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A594A20-F91B-6295-1EA5-C685E20F1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FFC9396-EDB6-EB7A-6AF3-4BF3E9C96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04FB954-204D-CCD2-7BE7-E0B39A26C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C7CD118-0F92-3174-F65F-BCDD1B7C2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AFDF30D-8130-ECB8-C915-C5500A546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3029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5F5FDB-7830-9885-94CC-823820D84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3F11EBC-FADB-7645-F5B3-2E6C504E53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E5B2875-98F7-DDED-A576-4A8681A75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FA5F4C-110B-161C-951D-D1052789C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B9F1417-BDE7-0ED6-F92F-0135A14A4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645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8658631-BE9C-53BF-84F8-F7B7F3850C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88E9533-98D8-BC00-67DC-6D293643A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7DBCA46-17AA-383E-34A6-902F0C340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125BED5-8005-7BCC-4813-758F1A94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B8487D-CB22-6711-0B22-C13B75236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9852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097C283-B455-C6F1-F3D2-3F13B842D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9657186-C350-786C-5D03-8AAE4960A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684301-66E5-60DC-3EE3-962FEB720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06FC2A3-32B7-A483-43FC-B3E50C736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2E05766-E68C-4B0B-EB97-D7A276FD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143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D43487-0B3D-92CB-AD74-B167240AD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A534446-E1B4-1873-AA89-C799C6848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D225F4F-016E-46C0-E958-FB5506592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FC152E1-5FF8-E667-6F8A-55D470854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9415A28-76F3-F1F6-9478-C0A263ECB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50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6D20E8A-EC61-48EE-EFDA-FDC335F9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A54FDD0-F534-CCB0-125C-F66285BA8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9E4B4C6-6016-5C28-255B-140EE58523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29F68C-DB61-D166-4D54-191CEF085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233ED25-86AD-2F8A-4D99-72CA5A39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5D97DEC-766D-330C-3736-37E5B1FC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606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1D9F8D-AC46-ECA3-BE07-41AEC6B57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19BEA7E-B8DF-474D-8D13-67BC0524F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38E2F5B-9BAB-A54E-915A-CE39D152A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1B718EC-8531-D6F8-04A1-CE15865E5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382E08B-194E-D7AD-0F84-86D9A37168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73EF79E-08FB-8E2F-4E9C-BEAF71F73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7AAA4E77-A7BE-B1C1-C755-5A3C2EDA8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B71303B-EB14-F8B8-61B1-F03506318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6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3FC0727-894F-5046-748D-EBFBC9709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3D9A416-4330-B70C-1E26-E6CCCE26C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D04574C-82CA-3469-82D8-2EBB79D60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F42A35F-99AE-CAD0-81DF-D1E11E60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3138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3DD451E7-32D8-3ECE-2862-006972AC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1F346B23-BC65-A420-09C3-147A458A6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E08F74A-355C-4C2F-19ED-429E4B188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198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111256-F1D8-CE5D-5869-88D1EBF07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2A491D9-E2A4-3307-9515-D06A08F3F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56D26347-235A-5048-83E5-5CE331490C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C03EF00F-21B6-A59C-18FA-B9B196A32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88FAAAA-EE71-EE0E-C16E-3531B2BEA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11415C2-3534-B0EA-F93A-C2066E529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182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3C676D-34E4-7F1C-124A-5328D4519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7C76AD7-5C4F-1B0E-4695-449B423E5F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CD38EF4-B542-596A-DCB6-2E334C973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F96B0F98-7317-92F6-2B4C-AB8D9BE8A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A5A2487-99C3-C254-709A-9097F1ECA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E305F81-3354-FD24-5F8E-97610B114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126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415906A-F7AD-7244-2263-8B98C5A67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6CB833E-230F-1484-5298-AEEB23151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3E92757-9862-ADD0-4234-4F14B7F4E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A3D29-871A-7442-B2E9-813AE8D90401}" type="datetimeFigureOut">
              <a:rPr lang="nb-NO" smtClean="0"/>
              <a:t>07.08.2026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C0BC485-37D4-8FB5-BEE2-FD9C06504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BE7D18-F647-455B-1573-C4F2B1C3D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0667A-A456-474C-8B39-9693A63B902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40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66E53B93-EBEF-4D56-1A28-90E7BAC2BA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7572" y="511996"/>
            <a:ext cx="9144000" cy="1655762"/>
          </a:xfrm>
        </p:spPr>
        <p:txBody>
          <a:bodyPr/>
          <a:lstStyle/>
          <a:p>
            <a:r>
              <a:rPr lang="nb-NO" sz="8800" b="1" dirty="0">
                <a:solidFill>
                  <a:srgbClr val="E6000E"/>
                </a:solidFill>
                <a:effectLst/>
                <a:latin typeface="Century Gothic" panose="020B0502020202020204" pitchFamily="34" charset="0"/>
              </a:rPr>
              <a:t>PREPOSISJONER</a:t>
            </a:r>
            <a:endParaRPr lang="nb-NO" sz="8800" dirty="0">
              <a:solidFill>
                <a:srgbClr val="E6000E"/>
              </a:solidFill>
              <a:effectLst/>
              <a:latin typeface="Century Gothic" panose="020B0502020202020204" pitchFamily="34" charset="0"/>
            </a:endParaRPr>
          </a:p>
          <a:p>
            <a:endParaRPr lang="nb-NO" dirty="0"/>
          </a:p>
        </p:txBody>
      </p:sp>
      <p:sp>
        <p:nvSpPr>
          <p:cNvPr id="4" name="Plassholder for innhold 2">
            <a:extLst>
              <a:ext uri="{FF2B5EF4-FFF2-40B4-BE49-F238E27FC236}">
                <a16:creationId xmlns:a16="http://schemas.microsoft.com/office/drawing/2014/main" id="{425B5AC9-8863-CC0C-6DCE-290F31855D37}"/>
              </a:ext>
            </a:extLst>
          </p:cNvPr>
          <p:cNvSpPr txBox="1">
            <a:spLocks/>
          </p:cNvSpPr>
          <p:nvPr/>
        </p:nvSpPr>
        <p:spPr>
          <a:xfrm>
            <a:off x="838200" y="1825626"/>
            <a:ext cx="10515600" cy="8334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4800" dirty="0">
                <a:solidFill>
                  <a:srgbClr val="000000"/>
                </a:solidFill>
                <a:latin typeface="Century Gothic" panose="020B0502020202020204" pitchFamily="34" charset="0"/>
              </a:rPr>
              <a:t>Hvor sitter bamsen?</a:t>
            </a:r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FD26C86-52A0-21B0-B6BE-59F20566E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064" y="2823927"/>
            <a:ext cx="3113871" cy="396987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380A26E3-D9E7-A796-8FC4-B943A73ACC1B}"/>
              </a:ext>
            </a:extLst>
          </p:cNvPr>
          <p:cNvSpPr txBox="1"/>
          <p:nvPr/>
        </p:nvSpPr>
        <p:spPr>
          <a:xfrm>
            <a:off x="9233647" y="6318102"/>
            <a:ext cx="27163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 dirty="0">
                <a:latin typeface="Century Gothic" panose="020B0502020202020204" pitchFamily="34" charset="0"/>
              </a:rPr>
              <a:t> © undervisningsmetoder</a:t>
            </a:r>
          </a:p>
        </p:txBody>
      </p:sp>
    </p:spTree>
    <p:extLst>
      <p:ext uri="{BB962C8B-B14F-4D97-AF65-F5344CB8AC3E}">
        <p14:creationId xmlns:p14="http://schemas.microsoft.com/office/powerpoint/2010/main" val="310583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PÅ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sitter på pulten.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12C437E-A96E-3B93-6946-1536BEE73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973" y="2999002"/>
            <a:ext cx="2588054" cy="349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34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UNDER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sitter under pulten.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68E3D7F-D84C-26BF-D19F-3C94D458B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036" y="3909142"/>
            <a:ext cx="2915928" cy="258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11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OVER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sitter over pulten.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3F2BEF8-3BB5-4C8B-0AD2-5214CD65FD0C}"/>
              </a:ext>
            </a:extLst>
          </p:cNvPr>
          <p:cNvSpPr txBox="1"/>
          <p:nvPr/>
        </p:nvSpPr>
        <p:spPr>
          <a:xfrm>
            <a:off x="2817341" y="1000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FACBF08-AA31-F3A2-1AE6-12C6435BF329}"/>
              </a:ext>
            </a:extLst>
          </p:cNvPr>
          <p:cNvSpPr txBox="1"/>
          <p:nvPr/>
        </p:nvSpPr>
        <p:spPr>
          <a:xfrm>
            <a:off x="2286000" y="815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032D727C-FC96-A32B-98A4-1A16BC62A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6092" y="3292911"/>
            <a:ext cx="2579816" cy="319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2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TIL VENSTRE FOR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sitter til venstre for pulten.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3F2BEF8-3BB5-4C8B-0AD2-5214CD65FD0C}"/>
              </a:ext>
            </a:extLst>
          </p:cNvPr>
          <p:cNvSpPr txBox="1"/>
          <p:nvPr/>
        </p:nvSpPr>
        <p:spPr>
          <a:xfrm>
            <a:off x="2817341" y="1000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FACBF08-AA31-F3A2-1AE6-12C6435BF329}"/>
              </a:ext>
            </a:extLst>
          </p:cNvPr>
          <p:cNvSpPr txBox="1"/>
          <p:nvPr/>
        </p:nvSpPr>
        <p:spPr>
          <a:xfrm>
            <a:off x="2286000" y="815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6E5E19CE-F96E-FED7-EEA8-0D6D302FB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509" y="4198883"/>
            <a:ext cx="3798982" cy="228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371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AF14B1-3351-82FA-9D42-713AF4D4D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8000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TIL HØYRE FOR</a:t>
            </a:r>
            <a:endParaRPr lang="nb-NO" sz="8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893A2FB-9ED7-4A98-F450-E07C82E11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833492"/>
          </a:xfrm>
        </p:spPr>
        <p:txBody>
          <a:bodyPr/>
          <a:lstStyle/>
          <a:p>
            <a:pPr marL="0" indent="0">
              <a:buNone/>
            </a:pPr>
            <a:r>
              <a:rPr lang="nb-NO" sz="480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Bamsen sitter til høyre for pulten.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E3F2BEF8-3BB5-4C8B-0AD2-5214CD65FD0C}"/>
              </a:ext>
            </a:extLst>
          </p:cNvPr>
          <p:cNvSpPr txBox="1"/>
          <p:nvPr/>
        </p:nvSpPr>
        <p:spPr>
          <a:xfrm>
            <a:off x="2817341" y="1000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FACBF08-AA31-F3A2-1AE6-12C6435BF329}"/>
              </a:ext>
            </a:extLst>
          </p:cNvPr>
          <p:cNvSpPr txBox="1"/>
          <p:nvPr/>
        </p:nvSpPr>
        <p:spPr>
          <a:xfrm>
            <a:off x="2286000" y="815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B93C6AE-90AD-4401-9603-2B95D861C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670" y="4104600"/>
            <a:ext cx="4230659" cy="238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07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FA02790-40FD-6E51-E2D4-D2802ECB0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438" y="337022"/>
            <a:ext cx="9737124" cy="618395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En preposisjon </a:t>
            </a:r>
            <a:b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</a:b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sier noe om </a:t>
            </a:r>
            <a:b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</a:b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hvordan </a:t>
            </a:r>
            <a:r>
              <a:rPr lang="nb-NO" b="1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noe</a:t>
            </a: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eller </a:t>
            </a:r>
            <a:r>
              <a:rPr lang="nb-NO" b="1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noen</a:t>
            </a: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b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</a:br>
            <a:r>
              <a:rPr lang="nb-NO" b="1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er plassert i forhold til noe annet.</a:t>
            </a:r>
            <a:br>
              <a:rPr lang="nb-NO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</a:br>
            <a:endParaRPr lang="nb-NO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13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67</Words>
  <Application>Microsoft Macintosh PowerPoint</Application>
  <PresentationFormat>Widescreen</PresentationFormat>
  <Paragraphs>14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Office-tema</vt:lpstr>
      <vt:lpstr>PowerPoint-presentasjon</vt:lpstr>
      <vt:lpstr>PÅ</vt:lpstr>
      <vt:lpstr>UNDER</vt:lpstr>
      <vt:lpstr>OVER</vt:lpstr>
      <vt:lpstr>TIL VENSTRE FOR</vt:lpstr>
      <vt:lpstr>TIL HØYRE FOR</vt:lpstr>
      <vt:lpstr>En preposisjon  sier noe om  hvordan noe eller noen  er plassert i forhold til noe annet.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Anne Marte Sandnes</dc:creator>
  <cp:lastModifiedBy>Anne Marte Sandnes</cp:lastModifiedBy>
  <cp:revision>4</cp:revision>
  <dcterms:created xsi:type="dcterms:W3CDTF">2022-11-21T21:33:21Z</dcterms:created>
  <dcterms:modified xsi:type="dcterms:W3CDTF">2026-08-07T15:28:24Z</dcterms:modified>
</cp:coreProperties>
</file>