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01cfda44532432b" /><Relationship Type="http://schemas.openxmlformats.org/officeDocument/2006/relationships/extended-properties" Target="/docProps/app.xml" Id="R75f1ea9657b94b77" /><Relationship Type="http://schemas.openxmlformats.org/officeDocument/2006/relationships/officeDocument" Target="/ppt/presentation.xml" Id="R8ab14dd9358141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02bcaab8c34e34"/>
  </p:sldMasterIdLst>
  <p:notesMasterIdLst>
    <p:notesMasterId xmlns:r="http://schemas.openxmlformats.org/officeDocument/2006/relationships" r:id="R3796289f0751466b"/>
  </p:notesMasterIdLst>
  <p:sldIdLst>
    <p:sldId xmlns:r="http://schemas.openxmlformats.org/officeDocument/2006/relationships" id="256" r:id="Raeb9b04178604cc1"/>
    <p:sldId xmlns:r="http://schemas.openxmlformats.org/officeDocument/2006/relationships" id="257" r:id="R252e0921aa86487b"/>
    <p:sldId xmlns:r="http://schemas.openxmlformats.org/officeDocument/2006/relationships" id="258" r:id="Ra51687e7fa604dab"/>
    <p:sldId xmlns:r="http://schemas.openxmlformats.org/officeDocument/2006/relationships" id="259" r:id="R9bef32aab3f8465a"/>
    <p:sldId xmlns:r="http://schemas.openxmlformats.org/officeDocument/2006/relationships" id="260" r:id="Rac2cf375127044a5"/>
    <p:sldId xmlns:r="http://schemas.openxmlformats.org/officeDocument/2006/relationships" id="261" r:id="R1c051c4d0b354702"/>
    <p:sldId xmlns:r="http://schemas.openxmlformats.org/officeDocument/2006/relationships" id="262" r:id="R405bdda145554578"/>
    <p:sldId xmlns:r="http://schemas.openxmlformats.org/officeDocument/2006/relationships" id="263" r:id="R137e9db6dc1b4182"/>
    <p:sldId xmlns:r="http://schemas.openxmlformats.org/officeDocument/2006/relationships" id="264" r:id="R31d77bd64bcf4ffd"/>
    <p:sldId xmlns:r="http://schemas.openxmlformats.org/officeDocument/2006/relationships" id="265" r:id="Rbc19790235ee4a90"/>
    <p:sldId xmlns:r="http://schemas.openxmlformats.org/officeDocument/2006/relationships" id="266" r:id="R8bd72003b02f4e82"/>
    <p:sldId xmlns:r="http://schemas.openxmlformats.org/officeDocument/2006/relationships" id="267" r:id="R2803c6aee429435c"/>
    <p:sldId xmlns:r="http://schemas.openxmlformats.org/officeDocument/2006/relationships" id="268" r:id="Rec49e670674d408d"/>
    <p:sldId xmlns:r="http://schemas.openxmlformats.org/officeDocument/2006/relationships" id="269" r:id="Rf3b4d61604b44ab1"/>
    <p:sldId xmlns:r="http://schemas.openxmlformats.org/officeDocument/2006/relationships" id="270" r:id="R5410e32f7dfb4a07"/>
    <p:sldId xmlns:r="http://schemas.openxmlformats.org/officeDocument/2006/relationships" id="271" r:id="Rf1e7fa05d4cc4ec9"/>
    <p:sldId xmlns:r="http://schemas.openxmlformats.org/officeDocument/2006/relationships" id="272" r:id="Rc96edb7d85b14257"/>
    <p:sldId xmlns:r="http://schemas.openxmlformats.org/officeDocument/2006/relationships" id="273" r:id="R313b3d7011794f97"/>
    <p:sldId xmlns:r="http://schemas.openxmlformats.org/officeDocument/2006/relationships" id="274" r:id="R05453586c047496b"/>
    <p:sldId xmlns:r="http://schemas.openxmlformats.org/officeDocument/2006/relationships" id="275" r:id="Rd0fac2283cf14b77"/>
    <p:sldId xmlns:r="http://schemas.openxmlformats.org/officeDocument/2006/relationships" id="276" r:id="R521225d1122d4f26"/>
    <p:sldId xmlns:r="http://schemas.openxmlformats.org/officeDocument/2006/relationships" id="277" r:id="R101a31fc46d14838"/>
    <p:sldId xmlns:r="http://schemas.openxmlformats.org/officeDocument/2006/relationships" id="278" r:id="R4fbe91a26e0f4c55"/>
    <p:sldId xmlns:r="http://schemas.openxmlformats.org/officeDocument/2006/relationships" id="279" r:id="R0d3b02cf4bd04014"/>
    <p:sldId xmlns:r="http://schemas.openxmlformats.org/officeDocument/2006/relationships" id="280" r:id="Rbf4c31a411e743c2"/>
    <p:sldId xmlns:r="http://schemas.openxmlformats.org/officeDocument/2006/relationships" id="281" r:id="R109b7d9fa2d14362"/>
    <p:sldId xmlns:r="http://schemas.openxmlformats.org/officeDocument/2006/relationships" id="282" r:id="R471b62c211b94dc5"/>
    <p:sldId xmlns:r="http://schemas.openxmlformats.org/officeDocument/2006/relationships" id="283" r:id="R343913170f7c46f1"/>
    <p:sldId xmlns:r="http://schemas.openxmlformats.org/officeDocument/2006/relationships" id="284" r:id="R79ac7292ecee4488"/>
    <p:sldId xmlns:r="http://schemas.openxmlformats.org/officeDocument/2006/relationships" id="285" r:id="R3ebd3a723d7c4135"/>
    <p:sldId xmlns:r="http://schemas.openxmlformats.org/officeDocument/2006/relationships" id="286" r:id="R2030d2dd4cf5424c"/>
    <p:sldId xmlns:r="http://schemas.openxmlformats.org/officeDocument/2006/relationships" id="287" r:id="R415ebbd354ff4d9e"/>
    <p:sldId xmlns:r="http://schemas.openxmlformats.org/officeDocument/2006/relationships" id="288" r:id="R745b7489accd4a81"/>
    <p:sldId xmlns:r="http://schemas.openxmlformats.org/officeDocument/2006/relationships" id="289" r:id="Rdd031d055bae4da3"/>
    <p:sldId xmlns:r="http://schemas.openxmlformats.org/officeDocument/2006/relationships" id="290" r:id="Re4cdbaf1c2534fca"/>
    <p:sldId xmlns:r="http://schemas.openxmlformats.org/officeDocument/2006/relationships" id="291" r:id="R4c7b8714695a4da4"/>
    <p:sldId xmlns:r="http://schemas.openxmlformats.org/officeDocument/2006/relationships" id="292" r:id="R8bbc366fb6c14f1e"/>
    <p:sldId xmlns:r="http://schemas.openxmlformats.org/officeDocument/2006/relationships" id="293" r:id="R1cbd53f94a2445d6"/>
    <p:sldId xmlns:r="http://schemas.openxmlformats.org/officeDocument/2006/relationships" id="294" r:id="R33acbfd547ec4e00"/>
    <p:sldId xmlns:r="http://schemas.openxmlformats.org/officeDocument/2006/relationships" id="295" r:id="R68f7d63820be4d42"/>
    <p:sldId xmlns:r="http://schemas.openxmlformats.org/officeDocument/2006/relationships" id="296" r:id="R077c8d697f8f4ebd"/>
    <p:sldId xmlns:r="http://schemas.openxmlformats.org/officeDocument/2006/relationships" id="297" r:id="R80eb1904b62c471b"/>
    <p:sldId xmlns:r="http://schemas.openxmlformats.org/officeDocument/2006/relationships" id="298" r:id="Rfa811db9a0e24828"/>
    <p:sldId xmlns:r="http://schemas.openxmlformats.org/officeDocument/2006/relationships" id="299" r:id="Rb5f00971532b4306"/>
    <p:sldId xmlns:r="http://schemas.openxmlformats.org/officeDocument/2006/relationships" id="300" r:id="R4f637165b4ef49e6"/>
    <p:sldId xmlns:r="http://schemas.openxmlformats.org/officeDocument/2006/relationships" id="301" r:id="R159ef80dccea4b3f"/>
    <p:sldId xmlns:r="http://schemas.openxmlformats.org/officeDocument/2006/relationships" id="302" r:id="Reef295b005994ba3"/>
    <p:sldId xmlns:r="http://schemas.openxmlformats.org/officeDocument/2006/relationships" id="303" r:id="R7ab6716381144156"/>
    <p:sldId xmlns:r="http://schemas.openxmlformats.org/officeDocument/2006/relationships" id="304" r:id="R4361cd27f8b54640"/>
    <p:sldId xmlns:r="http://schemas.openxmlformats.org/officeDocument/2006/relationships" id="305" r:id="R81e43b0f96594ad5"/>
    <p:sldId xmlns:r="http://schemas.openxmlformats.org/officeDocument/2006/relationships" id="306" r:id="R220c8ad30a384d33"/>
    <p:sldId xmlns:r="http://schemas.openxmlformats.org/officeDocument/2006/relationships" id="307" r:id="R2bb0e86dddf946b4"/>
    <p:sldId xmlns:r="http://schemas.openxmlformats.org/officeDocument/2006/relationships" id="308" r:id="R64e09e3ae73b48e0"/>
    <p:sldId xmlns:r="http://schemas.openxmlformats.org/officeDocument/2006/relationships" id="309" r:id="R0fb0bef0cee34e67"/>
    <p:sldId xmlns:r="http://schemas.openxmlformats.org/officeDocument/2006/relationships" id="310" r:id="R2e876f0927fa48c0"/>
    <p:sldId xmlns:r="http://schemas.openxmlformats.org/officeDocument/2006/relationships" id="311" r:id="Rf42c23a0c11c4270"/>
    <p:sldId xmlns:r="http://schemas.openxmlformats.org/officeDocument/2006/relationships" id="312" r:id="R0c147374270b4413"/>
    <p:sldId xmlns:r="http://schemas.openxmlformats.org/officeDocument/2006/relationships" id="313" r:id="R8ce23b4ea50d4627"/>
    <p:sldId xmlns:r="http://schemas.openxmlformats.org/officeDocument/2006/relationships" id="314" r:id="R93e6d233b7f441dc"/>
    <p:sldId xmlns:r="http://schemas.openxmlformats.org/officeDocument/2006/relationships" id="315" r:id="R7c8250c8a3c7458c"/>
    <p:sldId xmlns:r="http://schemas.openxmlformats.org/officeDocument/2006/relationships" id="316" r:id="R901fd8a1c8b74eef"/>
    <p:sldId xmlns:r="http://schemas.openxmlformats.org/officeDocument/2006/relationships" id="317" r:id="R3cde360aafde4203"/>
    <p:sldId xmlns:r="http://schemas.openxmlformats.org/officeDocument/2006/relationships" id="318" r:id="Rfa8392d1880442b9"/>
    <p:sldId xmlns:r="http://schemas.openxmlformats.org/officeDocument/2006/relationships" id="319" r:id="R1ae8a7a31f6342f5"/>
    <p:sldId xmlns:r="http://schemas.openxmlformats.org/officeDocument/2006/relationships" id="320" r:id="Rfa6a77a8dd794918"/>
    <p:sldId xmlns:r="http://schemas.openxmlformats.org/officeDocument/2006/relationships" id="321" r:id="R70c1093223c44023"/>
    <p:sldId xmlns:r="http://schemas.openxmlformats.org/officeDocument/2006/relationships" id="322" r:id="Reb2c575564364cf6"/>
    <p:sldId xmlns:r="http://schemas.openxmlformats.org/officeDocument/2006/relationships" id="323" r:id="R4bf7e8f36fde4fe3"/>
    <p:sldId xmlns:r="http://schemas.openxmlformats.org/officeDocument/2006/relationships" id="324" r:id="R958956942cb244bc"/>
    <p:sldId xmlns:r="http://schemas.openxmlformats.org/officeDocument/2006/relationships" id="325" r:id="R7f912565631b4fbc"/>
    <p:sldId xmlns:r="http://schemas.openxmlformats.org/officeDocument/2006/relationships" id="326" r:id="Rf6576d8a33964608"/>
    <p:sldId xmlns:r="http://schemas.openxmlformats.org/officeDocument/2006/relationships" id="327" r:id="R3ff178ede89945c2"/>
    <p:sldId xmlns:r="http://schemas.openxmlformats.org/officeDocument/2006/relationships" id="328" r:id="R870f7922b7c54f7b"/>
    <p:sldId xmlns:r="http://schemas.openxmlformats.org/officeDocument/2006/relationships" id="329" r:id="Rd66c2a4ff945486d"/>
    <p:sldId xmlns:r="http://schemas.openxmlformats.org/officeDocument/2006/relationships" id="330" r:id="Rfe815b8cdbdc4cab"/>
    <p:sldId xmlns:r="http://schemas.openxmlformats.org/officeDocument/2006/relationships" id="331" r:id="R3d3cfbdee6a3470e"/>
    <p:sldId xmlns:r="http://schemas.openxmlformats.org/officeDocument/2006/relationships" id="332" r:id="R30ca88572ad94781"/>
    <p:sldId xmlns:r="http://schemas.openxmlformats.org/officeDocument/2006/relationships" id="333" r:id="Rbda21e8aca204818"/>
    <p:sldId xmlns:r="http://schemas.openxmlformats.org/officeDocument/2006/relationships" id="334" r:id="R69c8cd7231a742b8"/>
    <p:sldId xmlns:r="http://schemas.openxmlformats.org/officeDocument/2006/relationships" id="335" r:id="R0c520d712a1944f6"/>
    <p:sldId xmlns:r="http://schemas.openxmlformats.org/officeDocument/2006/relationships" id="336" r:id="Rb1671cc2147f424c"/>
    <p:sldId xmlns:r="http://schemas.openxmlformats.org/officeDocument/2006/relationships" id="337" r:id="Rbfc5c076df1147ac"/>
    <p:sldId xmlns:r="http://schemas.openxmlformats.org/officeDocument/2006/relationships" id="338" r:id="Rd05371c9e5a14502"/>
    <p:sldId xmlns:r="http://schemas.openxmlformats.org/officeDocument/2006/relationships" id="339" r:id="R236f7ffee2084d34"/>
    <p:sldId xmlns:r="http://schemas.openxmlformats.org/officeDocument/2006/relationships" id="340" r:id="Rf12ba58853854bf2"/>
    <p:sldId xmlns:r="http://schemas.openxmlformats.org/officeDocument/2006/relationships" id="341" r:id="R96b3ac4ae0c44051"/>
    <p:sldId xmlns:r="http://schemas.openxmlformats.org/officeDocument/2006/relationships" id="342" r:id="R3e00d165d64946e2"/>
    <p:sldId xmlns:r="http://schemas.openxmlformats.org/officeDocument/2006/relationships" id="343" r:id="Rddeaefc6c5fe4cbe"/>
    <p:sldId xmlns:r="http://schemas.openxmlformats.org/officeDocument/2006/relationships" id="344" r:id="R95868cf815454633"/>
    <p:sldId xmlns:r="http://schemas.openxmlformats.org/officeDocument/2006/relationships" id="345" r:id="R797442be002f492c"/>
    <p:sldId xmlns:r="http://schemas.openxmlformats.org/officeDocument/2006/relationships" id="346" r:id="Re33941f676364564"/>
    <p:sldId xmlns:r="http://schemas.openxmlformats.org/officeDocument/2006/relationships" id="347" r:id="R9f6c3007e0384ae5"/>
    <p:sldId xmlns:r="http://schemas.openxmlformats.org/officeDocument/2006/relationships" id="348" r:id="R743d21f66cbd4260"/>
    <p:sldId xmlns:r="http://schemas.openxmlformats.org/officeDocument/2006/relationships" id="349" r:id="R7c9365ab704c439a"/>
    <p:sldId xmlns:r="http://schemas.openxmlformats.org/officeDocument/2006/relationships" id="350" r:id="R8475afbfe14c43d5"/>
    <p:sldId xmlns:r="http://schemas.openxmlformats.org/officeDocument/2006/relationships" id="351" r:id="R72391c7e85794853"/>
    <p:sldId xmlns:r="http://schemas.openxmlformats.org/officeDocument/2006/relationships" id="352" r:id="Re191422de1534d67"/>
    <p:sldId xmlns:r="http://schemas.openxmlformats.org/officeDocument/2006/relationships" id="353" r:id="R996b703312464db0"/>
    <p:sldId xmlns:r="http://schemas.openxmlformats.org/officeDocument/2006/relationships" id="354" r:id="R45ad743e8cea436f"/>
    <p:sldId xmlns:r="http://schemas.openxmlformats.org/officeDocument/2006/relationships" id="355" r:id="R9342318a42354fa9"/>
    <p:sldId xmlns:r="http://schemas.openxmlformats.org/officeDocument/2006/relationships" id="356" r:id="Rf4d45971c61143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c47709134141ff" /><Relationship Type="http://schemas.openxmlformats.org/officeDocument/2006/relationships/slideMaster" Target="/ppt/slideMasters/slideMaster1.xml" Id="R2702bcaab8c34e34" /><Relationship Type="http://schemas.openxmlformats.org/officeDocument/2006/relationships/notesMaster" Target="/ppt/notesMasters/notesMaster1.xml" Id="R3796289f0751466b" /><Relationship Type="http://schemas.openxmlformats.org/officeDocument/2006/relationships/presProps" Target="/ppt/presProps.xml" Id="R55189e3147234485" /><Relationship Type="http://schemas.openxmlformats.org/officeDocument/2006/relationships/viewProps" Target="/ppt/viewProps.xml" Id="R0d20af1865b94be6" /><Relationship Type="http://schemas.openxmlformats.org/officeDocument/2006/relationships/tableStyles" Target="/ppt/tableStyles.xml" Id="R04856e0d64034343" /><Relationship Type="http://schemas.openxmlformats.org/officeDocument/2006/relationships/slide" Target="/ppt/slides/slide1.xml" Id="Raeb9b04178604cc1" /><Relationship Type="http://schemas.openxmlformats.org/officeDocument/2006/relationships/slide" Target="/ppt/slides/slide2.xml" Id="R252e0921aa86487b" /><Relationship Type="http://schemas.openxmlformats.org/officeDocument/2006/relationships/slide" Target="/ppt/slides/slide3.xml" Id="Ra51687e7fa604dab" /><Relationship Type="http://schemas.openxmlformats.org/officeDocument/2006/relationships/slide" Target="/ppt/slides/slide4.xml" Id="R9bef32aab3f8465a" /><Relationship Type="http://schemas.openxmlformats.org/officeDocument/2006/relationships/slide" Target="/ppt/slides/slide5.xml" Id="Rac2cf375127044a5" /><Relationship Type="http://schemas.openxmlformats.org/officeDocument/2006/relationships/slide" Target="/ppt/slides/slide6.xml" Id="R1c051c4d0b354702" /><Relationship Type="http://schemas.openxmlformats.org/officeDocument/2006/relationships/slide" Target="/ppt/slides/slide7.xml" Id="R405bdda145554578" /><Relationship Type="http://schemas.openxmlformats.org/officeDocument/2006/relationships/slide" Target="/ppt/slides/slide8.xml" Id="R137e9db6dc1b4182" /><Relationship Type="http://schemas.openxmlformats.org/officeDocument/2006/relationships/slide" Target="/ppt/slides/slide9.xml" Id="R31d77bd64bcf4ffd" /><Relationship Type="http://schemas.openxmlformats.org/officeDocument/2006/relationships/slide" Target="/ppt/slides/slide10.xml" Id="Rbc19790235ee4a90" /><Relationship Type="http://schemas.openxmlformats.org/officeDocument/2006/relationships/slide" Target="/ppt/slides/slide11.xml" Id="R8bd72003b02f4e82" /><Relationship Type="http://schemas.openxmlformats.org/officeDocument/2006/relationships/slide" Target="/ppt/slides/slide12.xml" Id="R2803c6aee429435c" /><Relationship Type="http://schemas.openxmlformats.org/officeDocument/2006/relationships/slide" Target="/ppt/slides/slide13.xml" Id="Rec49e670674d408d" /><Relationship Type="http://schemas.openxmlformats.org/officeDocument/2006/relationships/slide" Target="/ppt/slides/slide14.xml" Id="Rf3b4d61604b44ab1" /><Relationship Type="http://schemas.openxmlformats.org/officeDocument/2006/relationships/slide" Target="/ppt/slides/slide15.xml" Id="R5410e32f7dfb4a07" /><Relationship Type="http://schemas.openxmlformats.org/officeDocument/2006/relationships/slide" Target="/ppt/slides/slide16.xml" Id="Rf1e7fa05d4cc4ec9" /><Relationship Type="http://schemas.openxmlformats.org/officeDocument/2006/relationships/slide" Target="/ppt/slides/slide17.xml" Id="Rc96edb7d85b14257" /><Relationship Type="http://schemas.openxmlformats.org/officeDocument/2006/relationships/slide" Target="/ppt/slides/slide18.xml" Id="R313b3d7011794f97" /><Relationship Type="http://schemas.openxmlformats.org/officeDocument/2006/relationships/slide" Target="/ppt/slides/slide19.xml" Id="R05453586c047496b" /><Relationship Type="http://schemas.openxmlformats.org/officeDocument/2006/relationships/slide" Target="/ppt/slides/slide20.xml" Id="Rd0fac2283cf14b77" /><Relationship Type="http://schemas.openxmlformats.org/officeDocument/2006/relationships/slide" Target="/ppt/slides/slide21.xml" Id="R521225d1122d4f26" /><Relationship Type="http://schemas.openxmlformats.org/officeDocument/2006/relationships/slide" Target="/ppt/slides/slide22.xml" Id="R101a31fc46d14838" /><Relationship Type="http://schemas.openxmlformats.org/officeDocument/2006/relationships/slide" Target="/ppt/slides/slide23.xml" Id="R4fbe91a26e0f4c55" /><Relationship Type="http://schemas.openxmlformats.org/officeDocument/2006/relationships/slide" Target="/ppt/slides/slide24.xml" Id="R0d3b02cf4bd04014" /><Relationship Type="http://schemas.openxmlformats.org/officeDocument/2006/relationships/slide" Target="/ppt/slides/slide25.xml" Id="Rbf4c31a411e743c2" /><Relationship Type="http://schemas.openxmlformats.org/officeDocument/2006/relationships/slide" Target="/ppt/slides/slide26.xml" Id="R109b7d9fa2d14362" /><Relationship Type="http://schemas.openxmlformats.org/officeDocument/2006/relationships/slide" Target="/ppt/slides/slide27.xml" Id="R471b62c211b94dc5" /><Relationship Type="http://schemas.openxmlformats.org/officeDocument/2006/relationships/slide" Target="/ppt/slides/slide28.xml" Id="R343913170f7c46f1" /><Relationship Type="http://schemas.openxmlformats.org/officeDocument/2006/relationships/slide" Target="/ppt/slides/slide29.xml" Id="R79ac7292ecee4488" /><Relationship Type="http://schemas.openxmlformats.org/officeDocument/2006/relationships/slide" Target="/ppt/slides/slide30.xml" Id="R3ebd3a723d7c4135" /><Relationship Type="http://schemas.openxmlformats.org/officeDocument/2006/relationships/slide" Target="/ppt/slides/slide31.xml" Id="R2030d2dd4cf5424c" /><Relationship Type="http://schemas.openxmlformats.org/officeDocument/2006/relationships/slide" Target="/ppt/slides/slide32.xml" Id="R415ebbd354ff4d9e" /><Relationship Type="http://schemas.openxmlformats.org/officeDocument/2006/relationships/slide" Target="/ppt/slides/slide33.xml" Id="R745b7489accd4a81" /><Relationship Type="http://schemas.openxmlformats.org/officeDocument/2006/relationships/slide" Target="/ppt/slides/slide34.xml" Id="Rdd031d055bae4da3" /><Relationship Type="http://schemas.openxmlformats.org/officeDocument/2006/relationships/slide" Target="/ppt/slides/slide35.xml" Id="Re4cdbaf1c2534fca" /><Relationship Type="http://schemas.openxmlformats.org/officeDocument/2006/relationships/slide" Target="/ppt/slides/slide36.xml" Id="R4c7b8714695a4da4" /><Relationship Type="http://schemas.openxmlformats.org/officeDocument/2006/relationships/slide" Target="/ppt/slides/slide37.xml" Id="R8bbc366fb6c14f1e" /><Relationship Type="http://schemas.openxmlformats.org/officeDocument/2006/relationships/slide" Target="/ppt/slides/slide38.xml" Id="R1cbd53f94a2445d6" /><Relationship Type="http://schemas.openxmlformats.org/officeDocument/2006/relationships/slide" Target="/ppt/slides/slide39.xml" Id="R33acbfd547ec4e00" /><Relationship Type="http://schemas.openxmlformats.org/officeDocument/2006/relationships/slide" Target="/ppt/slides/slide40.xml" Id="R68f7d63820be4d42" /><Relationship Type="http://schemas.openxmlformats.org/officeDocument/2006/relationships/slide" Target="/ppt/slides/slide41.xml" Id="R077c8d697f8f4ebd" /><Relationship Type="http://schemas.openxmlformats.org/officeDocument/2006/relationships/slide" Target="/ppt/slides/slide42.xml" Id="R80eb1904b62c471b" /><Relationship Type="http://schemas.openxmlformats.org/officeDocument/2006/relationships/slide" Target="/ppt/slides/slide43.xml" Id="Rfa811db9a0e24828" /><Relationship Type="http://schemas.openxmlformats.org/officeDocument/2006/relationships/slide" Target="/ppt/slides/slide44.xml" Id="Rb5f00971532b4306" /><Relationship Type="http://schemas.openxmlformats.org/officeDocument/2006/relationships/slide" Target="/ppt/slides/slide45.xml" Id="R4f637165b4ef49e6" /><Relationship Type="http://schemas.openxmlformats.org/officeDocument/2006/relationships/slide" Target="/ppt/slides/slide46.xml" Id="R159ef80dccea4b3f" /><Relationship Type="http://schemas.openxmlformats.org/officeDocument/2006/relationships/slide" Target="/ppt/slides/slide47.xml" Id="Reef295b005994ba3" /><Relationship Type="http://schemas.openxmlformats.org/officeDocument/2006/relationships/slide" Target="/ppt/slides/slide48.xml" Id="R7ab6716381144156" /><Relationship Type="http://schemas.openxmlformats.org/officeDocument/2006/relationships/slide" Target="/ppt/slides/slide49.xml" Id="R4361cd27f8b54640" /><Relationship Type="http://schemas.openxmlformats.org/officeDocument/2006/relationships/slide" Target="/ppt/slides/slide50.xml" Id="R81e43b0f96594ad5" /><Relationship Type="http://schemas.openxmlformats.org/officeDocument/2006/relationships/slide" Target="/ppt/slides/slide51.xml" Id="R220c8ad30a384d33" /><Relationship Type="http://schemas.openxmlformats.org/officeDocument/2006/relationships/slide" Target="/ppt/slides/slide52.xml" Id="R2bb0e86dddf946b4" /><Relationship Type="http://schemas.openxmlformats.org/officeDocument/2006/relationships/slide" Target="/ppt/slides/slide53.xml" Id="R64e09e3ae73b48e0" /><Relationship Type="http://schemas.openxmlformats.org/officeDocument/2006/relationships/slide" Target="/ppt/slides/slide54.xml" Id="R0fb0bef0cee34e67" /><Relationship Type="http://schemas.openxmlformats.org/officeDocument/2006/relationships/slide" Target="/ppt/slides/slide55.xml" Id="R2e876f0927fa48c0" /><Relationship Type="http://schemas.openxmlformats.org/officeDocument/2006/relationships/slide" Target="/ppt/slides/slide56.xml" Id="Rf42c23a0c11c4270" /><Relationship Type="http://schemas.openxmlformats.org/officeDocument/2006/relationships/slide" Target="/ppt/slides/slide57.xml" Id="R0c147374270b4413" /><Relationship Type="http://schemas.openxmlformats.org/officeDocument/2006/relationships/slide" Target="/ppt/slides/slide58.xml" Id="R8ce23b4ea50d4627" /><Relationship Type="http://schemas.openxmlformats.org/officeDocument/2006/relationships/slide" Target="/ppt/slides/slide59.xml" Id="R93e6d233b7f441dc" /><Relationship Type="http://schemas.openxmlformats.org/officeDocument/2006/relationships/slide" Target="/ppt/slides/slide60.xml" Id="R7c8250c8a3c7458c" /><Relationship Type="http://schemas.openxmlformats.org/officeDocument/2006/relationships/slide" Target="/ppt/slides/slide61.xml" Id="R901fd8a1c8b74eef" /><Relationship Type="http://schemas.openxmlformats.org/officeDocument/2006/relationships/slide" Target="/ppt/slides/slide62.xml" Id="R3cde360aafde4203" /><Relationship Type="http://schemas.openxmlformats.org/officeDocument/2006/relationships/slide" Target="/ppt/slides/slide63.xml" Id="Rfa8392d1880442b9" /><Relationship Type="http://schemas.openxmlformats.org/officeDocument/2006/relationships/slide" Target="/ppt/slides/slide64.xml" Id="R1ae8a7a31f6342f5" /><Relationship Type="http://schemas.openxmlformats.org/officeDocument/2006/relationships/slide" Target="/ppt/slides/slide65.xml" Id="Rfa6a77a8dd794918" /><Relationship Type="http://schemas.openxmlformats.org/officeDocument/2006/relationships/slide" Target="/ppt/slides/slide66.xml" Id="R70c1093223c44023" /><Relationship Type="http://schemas.openxmlformats.org/officeDocument/2006/relationships/slide" Target="/ppt/slides/slide67.xml" Id="Reb2c575564364cf6" /><Relationship Type="http://schemas.openxmlformats.org/officeDocument/2006/relationships/slide" Target="/ppt/slides/slide68.xml" Id="R4bf7e8f36fde4fe3" /><Relationship Type="http://schemas.openxmlformats.org/officeDocument/2006/relationships/slide" Target="/ppt/slides/slide69.xml" Id="R958956942cb244bc" /><Relationship Type="http://schemas.openxmlformats.org/officeDocument/2006/relationships/slide" Target="/ppt/slides/slide70.xml" Id="R7f912565631b4fbc" /><Relationship Type="http://schemas.openxmlformats.org/officeDocument/2006/relationships/slide" Target="/ppt/slides/slide71.xml" Id="Rf6576d8a33964608" /><Relationship Type="http://schemas.openxmlformats.org/officeDocument/2006/relationships/slide" Target="/ppt/slides/slide72.xml" Id="R3ff178ede89945c2" /><Relationship Type="http://schemas.openxmlformats.org/officeDocument/2006/relationships/slide" Target="/ppt/slides/slide73.xml" Id="R870f7922b7c54f7b" /><Relationship Type="http://schemas.openxmlformats.org/officeDocument/2006/relationships/slide" Target="/ppt/slides/slide74.xml" Id="Rd66c2a4ff945486d" /><Relationship Type="http://schemas.openxmlformats.org/officeDocument/2006/relationships/slide" Target="/ppt/slides/slide75.xml" Id="Rfe815b8cdbdc4cab" /><Relationship Type="http://schemas.openxmlformats.org/officeDocument/2006/relationships/slide" Target="/ppt/slides/slide76.xml" Id="R3d3cfbdee6a3470e" /><Relationship Type="http://schemas.openxmlformats.org/officeDocument/2006/relationships/slide" Target="/ppt/slides/slide77.xml" Id="R30ca88572ad94781" /><Relationship Type="http://schemas.openxmlformats.org/officeDocument/2006/relationships/slide" Target="/ppt/slides/slide78.xml" Id="Rbda21e8aca204818" /><Relationship Type="http://schemas.openxmlformats.org/officeDocument/2006/relationships/slide" Target="/ppt/slides/slide79.xml" Id="R69c8cd7231a742b8" /><Relationship Type="http://schemas.openxmlformats.org/officeDocument/2006/relationships/slide" Target="/ppt/slides/slide80.xml" Id="R0c520d712a1944f6" /><Relationship Type="http://schemas.openxmlformats.org/officeDocument/2006/relationships/slide" Target="/ppt/slides/slide81.xml" Id="Rb1671cc2147f424c" /><Relationship Type="http://schemas.openxmlformats.org/officeDocument/2006/relationships/slide" Target="/ppt/slides/slide82.xml" Id="Rbfc5c076df1147ac" /><Relationship Type="http://schemas.openxmlformats.org/officeDocument/2006/relationships/slide" Target="/ppt/slides/slide83.xml" Id="Rd05371c9e5a14502" /><Relationship Type="http://schemas.openxmlformats.org/officeDocument/2006/relationships/slide" Target="/ppt/slides/slide84.xml" Id="R236f7ffee2084d34" /><Relationship Type="http://schemas.openxmlformats.org/officeDocument/2006/relationships/slide" Target="/ppt/slides/slide85.xml" Id="Rf12ba58853854bf2" /><Relationship Type="http://schemas.openxmlformats.org/officeDocument/2006/relationships/slide" Target="/ppt/slides/slide86.xml" Id="R96b3ac4ae0c44051" /><Relationship Type="http://schemas.openxmlformats.org/officeDocument/2006/relationships/slide" Target="/ppt/slides/slide87.xml" Id="R3e00d165d64946e2" /><Relationship Type="http://schemas.openxmlformats.org/officeDocument/2006/relationships/slide" Target="/ppt/slides/slide88.xml" Id="Rddeaefc6c5fe4cbe" /><Relationship Type="http://schemas.openxmlformats.org/officeDocument/2006/relationships/slide" Target="/ppt/slides/slide89.xml" Id="R95868cf815454633" /><Relationship Type="http://schemas.openxmlformats.org/officeDocument/2006/relationships/slide" Target="/ppt/slides/slide90.xml" Id="R797442be002f492c" /><Relationship Type="http://schemas.openxmlformats.org/officeDocument/2006/relationships/slide" Target="/ppt/slides/slide91.xml" Id="Re33941f676364564" /><Relationship Type="http://schemas.openxmlformats.org/officeDocument/2006/relationships/slide" Target="/ppt/slides/slide92.xml" Id="R9f6c3007e0384ae5" /><Relationship Type="http://schemas.openxmlformats.org/officeDocument/2006/relationships/slide" Target="/ppt/slides/slide93.xml" Id="R743d21f66cbd4260" /><Relationship Type="http://schemas.openxmlformats.org/officeDocument/2006/relationships/slide" Target="/ppt/slides/slide94.xml" Id="R7c9365ab704c439a" /><Relationship Type="http://schemas.openxmlformats.org/officeDocument/2006/relationships/slide" Target="/ppt/slides/slide95.xml" Id="R8475afbfe14c43d5" /><Relationship Type="http://schemas.openxmlformats.org/officeDocument/2006/relationships/slide" Target="/ppt/slides/slide96.xml" Id="R72391c7e85794853" /><Relationship Type="http://schemas.openxmlformats.org/officeDocument/2006/relationships/slide" Target="/ppt/slides/slide97.xml" Id="Re191422de1534d67" /><Relationship Type="http://schemas.openxmlformats.org/officeDocument/2006/relationships/slide" Target="/ppt/slides/slide98.xml" Id="R996b703312464db0" /><Relationship Type="http://schemas.openxmlformats.org/officeDocument/2006/relationships/slide" Target="/ppt/slides/slide99.xml" Id="R45ad743e8cea436f" /><Relationship Type="http://schemas.openxmlformats.org/officeDocument/2006/relationships/slide" Target="/ppt/slides/slide100.xml" Id="R9342318a42354fa9" /><Relationship Type="http://schemas.openxmlformats.org/officeDocument/2006/relationships/slide" Target="/ppt/slides/slide101.xml" Id="Rf4d45971c61143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6e7da780e34f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cf489e6a8c4414" /><Relationship Type="http://schemas.openxmlformats.org/officeDocument/2006/relationships/notesMaster" Target="/ppt/notesMasters/notesMaster1.xml" Id="R8c7403a3835c47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6de56029fdf4d19" /><Relationship Type="http://schemas.openxmlformats.org/officeDocument/2006/relationships/notesMaster" Target="/ppt/notesMasters/notesMaster1.xml" Id="R3d26cbfe09884e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251e1f2ffc645e9" /><Relationship Type="http://schemas.openxmlformats.org/officeDocument/2006/relationships/notesMaster" Target="/ppt/notesMasters/notesMaster1.xml" Id="Rdb1e7315f78844c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afbf6cb19c4d2c" /><Relationship Type="http://schemas.openxmlformats.org/officeDocument/2006/relationships/notesMaster" Target="/ppt/notesMasters/notesMaster1.xml" Id="Re1db6ef63e92422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e89e357ca54c0d" /><Relationship Type="http://schemas.openxmlformats.org/officeDocument/2006/relationships/notesMaster" Target="/ppt/notesMasters/notesMaster1.xml" Id="R97be9870c09442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bf5dc3c2894211" /><Relationship Type="http://schemas.openxmlformats.org/officeDocument/2006/relationships/notesMaster" Target="/ppt/notesMasters/notesMaster1.xml" Id="R1183a6c9c0c4499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3e04e5d38e4cf0" /><Relationship Type="http://schemas.openxmlformats.org/officeDocument/2006/relationships/notesMaster" Target="/ppt/notesMasters/notesMaster1.xml" Id="Rf6c1b233dd3842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9839eb464344d2" /><Relationship Type="http://schemas.openxmlformats.org/officeDocument/2006/relationships/notesMaster" Target="/ppt/notesMasters/notesMaster1.xml" Id="R41837bef024547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4fbae7602444987" /><Relationship Type="http://schemas.openxmlformats.org/officeDocument/2006/relationships/notesMaster" Target="/ppt/notesMasters/notesMaster1.xml" Id="R000b9ea164c34a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bea24a13a344d6" /><Relationship Type="http://schemas.openxmlformats.org/officeDocument/2006/relationships/notesMaster" Target="/ppt/notesMasters/notesMaster1.xml" Id="R2bce767c02634f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3733341ecb5442c" /><Relationship Type="http://schemas.openxmlformats.org/officeDocument/2006/relationships/notesMaster" Target="/ppt/notesMasters/notesMaster1.xml" Id="Ra947c32ff7874d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c0df4944f514b55" /><Relationship Type="http://schemas.openxmlformats.org/officeDocument/2006/relationships/notesMaster" Target="/ppt/notesMasters/notesMaster1.xml" Id="R34a8c9928e934ba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79359337d2f4f82" /><Relationship Type="http://schemas.openxmlformats.org/officeDocument/2006/relationships/notesMaster" Target="/ppt/notesMasters/notesMaster1.xml" Id="R034e8c7c628745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18a06927424c31" /><Relationship Type="http://schemas.openxmlformats.org/officeDocument/2006/relationships/notesMaster" Target="/ppt/notesMasters/notesMaster1.xml" Id="R99cdb3c4aa1845e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cc7ae58406a4be6" /><Relationship Type="http://schemas.openxmlformats.org/officeDocument/2006/relationships/notesMaster" Target="/ppt/notesMasters/notesMaster1.xml" Id="R3300db91359346a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c349d01633a4eaa" /><Relationship Type="http://schemas.openxmlformats.org/officeDocument/2006/relationships/notesMaster" Target="/ppt/notesMasters/notesMaster1.xml" Id="R3f8a9db448e742c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00b64f6c4b4346" /><Relationship Type="http://schemas.openxmlformats.org/officeDocument/2006/relationships/notesMaster" Target="/ppt/notesMasters/notesMaster1.xml" Id="R1d862b4e669745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781842bb86c4ac7" /><Relationship Type="http://schemas.openxmlformats.org/officeDocument/2006/relationships/notesMaster" Target="/ppt/notesMasters/notesMaster1.xml" Id="Rf36c3cb6b9d942f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6721fa5dd814565" /><Relationship Type="http://schemas.openxmlformats.org/officeDocument/2006/relationships/notesMaster" Target="/ppt/notesMasters/notesMaster1.xml" Id="R22b42567c8474f1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31e64309de84753" /><Relationship Type="http://schemas.openxmlformats.org/officeDocument/2006/relationships/notesMaster" Target="/ppt/notesMasters/notesMaster1.xml" Id="R69b083dad38f438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273fafadaf84a5b" /><Relationship Type="http://schemas.openxmlformats.org/officeDocument/2006/relationships/notesMaster" Target="/ppt/notesMasters/notesMaster1.xml" Id="Rb96dbcfc6d2a432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799ccce10664484" /><Relationship Type="http://schemas.openxmlformats.org/officeDocument/2006/relationships/notesMaster" Target="/ppt/notesMasters/notesMaster1.xml" Id="Rf3c96a59cc934a4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e7993e3ebcb4c0d" /><Relationship Type="http://schemas.openxmlformats.org/officeDocument/2006/relationships/notesMaster" Target="/ppt/notesMasters/notesMaster1.xml" Id="R05280e552470472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a574daac7b447c1" /><Relationship Type="http://schemas.openxmlformats.org/officeDocument/2006/relationships/notesMaster" Target="/ppt/notesMasters/notesMaster1.xml" Id="Rdcbbd76e21cd4a1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9ca917fc0c84429" /><Relationship Type="http://schemas.openxmlformats.org/officeDocument/2006/relationships/notesMaster" Target="/ppt/notesMasters/notesMaster1.xml" Id="R14c955875ea746c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653c75c71c64144" /><Relationship Type="http://schemas.openxmlformats.org/officeDocument/2006/relationships/notesMaster" Target="/ppt/notesMasters/notesMaster1.xml" Id="R0db0baa94920419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1e8a410608a4a6f" /><Relationship Type="http://schemas.openxmlformats.org/officeDocument/2006/relationships/notesMaster" Target="/ppt/notesMasters/notesMaster1.xml" Id="R6b43c1a3b7ef483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eef9d35272f40c0" /><Relationship Type="http://schemas.openxmlformats.org/officeDocument/2006/relationships/notesMaster" Target="/ppt/notesMasters/notesMaster1.xml" Id="R1a9663c7c7a6411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9d13c22d8fa4397" /><Relationship Type="http://schemas.openxmlformats.org/officeDocument/2006/relationships/notesMaster" Target="/ppt/notesMasters/notesMaster1.xml" Id="R5be93f3a10eb4e9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1ff395ed2b343ea" /><Relationship Type="http://schemas.openxmlformats.org/officeDocument/2006/relationships/notesMaster" Target="/ppt/notesMasters/notesMaster1.xml" Id="Rba373a1bf411416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c611fb5196d485b" /><Relationship Type="http://schemas.openxmlformats.org/officeDocument/2006/relationships/notesMaster" Target="/ppt/notesMasters/notesMaster1.xml" Id="Rfacf8a39e724486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e832bd6d6f14dde" /><Relationship Type="http://schemas.openxmlformats.org/officeDocument/2006/relationships/notesMaster" Target="/ppt/notesMasters/notesMaster1.xml" Id="R2efacee9970b4fc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e76fb6443c845a7" /><Relationship Type="http://schemas.openxmlformats.org/officeDocument/2006/relationships/notesMaster" Target="/ppt/notesMasters/notesMaster1.xml" Id="R1c0a8ca0111a49e9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03ca943b40c482e" /><Relationship Type="http://schemas.openxmlformats.org/officeDocument/2006/relationships/notesMaster" Target="/ppt/notesMasters/notesMaster1.xml" Id="R3af746e6af8648f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e5e75848e224482d" /><Relationship Type="http://schemas.openxmlformats.org/officeDocument/2006/relationships/notesMaster" Target="/ppt/notesMasters/notesMaster1.xml" Id="Re47ca4acd91b429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d089217f544483e" /><Relationship Type="http://schemas.openxmlformats.org/officeDocument/2006/relationships/notesMaster" Target="/ppt/notesMasters/notesMaster1.xml" Id="R1cdd64a1b7314080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f5de4a2ee0de4125" /><Relationship Type="http://schemas.openxmlformats.org/officeDocument/2006/relationships/notesMaster" Target="/ppt/notesMasters/notesMaster1.xml" Id="Raa3ac76cb8124213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a1f98984bd840be" /><Relationship Type="http://schemas.openxmlformats.org/officeDocument/2006/relationships/notesMaster" Target="/ppt/notesMasters/notesMaster1.xml" Id="R3a2e186bc4004d55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26bf3de3aea4074" /><Relationship Type="http://schemas.openxmlformats.org/officeDocument/2006/relationships/notesMaster" Target="/ppt/notesMasters/notesMaster1.xml" Id="R646656a024ab4e0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0f95a7d205b49b8" /><Relationship Type="http://schemas.openxmlformats.org/officeDocument/2006/relationships/notesMaster" Target="/ppt/notesMasters/notesMaster1.xml" Id="R7403a4577384403c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52102cd54b94a8f" /><Relationship Type="http://schemas.openxmlformats.org/officeDocument/2006/relationships/notesMaster" Target="/ppt/notesMasters/notesMaster1.xml" Id="R0a1734d28fca4aaa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49da10447f240b6" /><Relationship Type="http://schemas.openxmlformats.org/officeDocument/2006/relationships/notesMaster" Target="/ppt/notesMasters/notesMaster1.xml" Id="R24babaae1d344f16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05c11b4aed84895" /><Relationship Type="http://schemas.openxmlformats.org/officeDocument/2006/relationships/notesMaster" Target="/ppt/notesMasters/notesMaster1.xml" Id="R71e84fec3ffd409a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4e547d10bcf2442a" /><Relationship Type="http://schemas.openxmlformats.org/officeDocument/2006/relationships/notesMaster" Target="/ppt/notesMasters/notesMaster1.xml" Id="R53bc8203568f4e91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5ad6e9d70494755" /><Relationship Type="http://schemas.openxmlformats.org/officeDocument/2006/relationships/notesMaster" Target="/ppt/notesMasters/notesMaster1.xml" Id="Rac9cf6dd77a84859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b3bcf092e264d15" /><Relationship Type="http://schemas.openxmlformats.org/officeDocument/2006/relationships/notesMaster" Target="/ppt/notesMasters/notesMaster1.xml" Id="Rd20075ad8b004320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021e00fbfab645fc" /><Relationship Type="http://schemas.openxmlformats.org/officeDocument/2006/relationships/notesMaster" Target="/ppt/notesMasters/notesMaster1.xml" Id="R3477cee1f6e64924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2d1868a7a55e4777" /><Relationship Type="http://schemas.openxmlformats.org/officeDocument/2006/relationships/notesMaster" Target="/ppt/notesMasters/notesMaster1.xml" Id="R8200e3ecb3f5409d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98543abe9bc4658" /><Relationship Type="http://schemas.openxmlformats.org/officeDocument/2006/relationships/notesMaster" Target="/ppt/notesMasters/notesMaster1.xml" Id="Rcfc8ed35d2534d0b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a965c4966756427b" /><Relationship Type="http://schemas.openxmlformats.org/officeDocument/2006/relationships/notesMaster" Target="/ppt/notesMasters/notesMaster1.xml" Id="R3c438b384c8441d3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9bfd1304a0a246e2" /><Relationship Type="http://schemas.openxmlformats.org/officeDocument/2006/relationships/notesMaster" Target="/ppt/notesMasters/notesMaster1.xml" Id="Rc3fd8f7df1454cc3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0efff7709094949" /><Relationship Type="http://schemas.openxmlformats.org/officeDocument/2006/relationships/notesMaster" Target="/ppt/notesMasters/notesMaster1.xml" Id="Rf23409980f2245fa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44790f1f768b4e5e" /><Relationship Type="http://schemas.openxmlformats.org/officeDocument/2006/relationships/notesMaster" Target="/ppt/notesMasters/notesMaster1.xml" Id="Rd7a04d3bbed64853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e9a45b0c8c254798" /><Relationship Type="http://schemas.openxmlformats.org/officeDocument/2006/relationships/notesMaster" Target="/ppt/notesMasters/notesMaster1.xml" Id="R0a3fa2e6de5c4e1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53c9993b5d6c4828" /><Relationship Type="http://schemas.openxmlformats.org/officeDocument/2006/relationships/notesMaster" Target="/ppt/notesMasters/notesMaster1.xml" Id="Ra61704b618a449ef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0505fc413da24bfd" /><Relationship Type="http://schemas.openxmlformats.org/officeDocument/2006/relationships/notesMaster" Target="/ppt/notesMasters/notesMaster1.xml" Id="Rb04b836d95e14a6f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b18b6462116d4f66" /><Relationship Type="http://schemas.openxmlformats.org/officeDocument/2006/relationships/notesMaster" Target="/ppt/notesMasters/notesMaster1.xml" Id="R9cc9a3c380fe47ad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f6f3ae49d2ee431a" /><Relationship Type="http://schemas.openxmlformats.org/officeDocument/2006/relationships/notesMaster" Target="/ppt/notesMasters/notesMaster1.xml" Id="R071b46ce2dd74b94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da7d1e77de844cd8" /><Relationship Type="http://schemas.openxmlformats.org/officeDocument/2006/relationships/notesMaster" Target="/ppt/notesMasters/notesMaster1.xml" Id="R3db0ab95623f4636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db9ea68c502344f2" /><Relationship Type="http://schemas.openxmlformats.org/officeDocument/2006/relationships/notesMaster" Target="/ppt/notesMasters/notesMaster1.xml" Id="R2249b526b5654a0f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a68cf412c05942ac" /><Relationship Type="http://schemas.openxmlformats.org/officeDocument/2006/relationships/notesMaster" Target="/ppt/notesMasters/notesMaster1.xml" Id="R611787430e954187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52341d26df584278" /><Relationship Type="http://schemas.openxmlformats.org/officeDocument/2006/relationships/notesMaster" Target="/ppt/notesMasters/notesMaster1.xml" Id="R959dc94e4aa84f3f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7d52fd190d4542c5" /><Relationship Type="http://schemas.openxmlformats.org/officeDocument/2006/relationships/notesMaster" Target="/ppt/notesMasters/notesMaster1.xml" Id="R4ee94081bb414745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35adfddca1d24c27" /><Relationship Type="http://schemas.openxmlformats.org/officeDocument/2006/relationships/notesMaster" Target="/ppt/notesMasters/notesMaster1.xml" Id="Rd1cd0952963f4c7f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d5a9715fbca34f48" /><Relationship Type="http://schemas.openxmlformats.org/officeDocument/2006/relationships/notesMaster" Target="/ppt/notesMasters/notesMaster1.xml" Id="R682b4128d6c945be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bb5b2b1ed2724cc5" /><Relationship Type="http://schemas.openxmlformats.org/officeDocument/2006/relationships/notesMaster" Target="/ppt/notesMasters/notesMaster1.xml" Id="Rd7a398b6c638490e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3ab5728214254221" /><Relationship Type="http://schemas.openxmlformats.org/officeDocument/2006/relationships/notesMaster" Target="/ppt/notesMasters/notesMaster1.xml" Id="Rb2ece09f180f4203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2db7fd092e5b4d5d" /><Relationship Type="http://schemas.openxmlformats.org/officeDocument/2006/relationships/notesMaster" Target="/ppt/notesMasters/notesMaster1.xml" Id="R878f065efcbf4064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00ccc38dd7334b77" /><Relationship Type="http://schemas.openxmlformats.org/officeDocument/2006/relationships/notesMaster" Target="/ppt/notesMasters/notesMaster1.xml" Id="Rb8eec90ea4094c28" /></Relationships>
</file>

<file path=ppt/notesSlides/_rels/notesSlide70.xml.rels>&#65279;<?xml version="1.0" encoding="utf-8"?><Relationships xmlns="http://schemas.openxmlformats.org/package/2006/relationships"><Relationship Type="http://schemas.openxmlformats.org/officeDocument/2006/relationships/slide" Target="/ppt/slides/slide70.xml" Id="R21650d68400a4bff" /><Relationship Type="http://schemas.openxmlformats.org/officeDocument/2006/relationships/notesMaster" Target="/ppt/notesMasters/notesMaster1.xml" Id="Rcfa27bfde1194361" /></Relationships>
</file>

<file path=ppt/notesSlides/_rels/notesSlide71.xml.rels>&#65279;<?xml version="1.0" encoding="utf-8"?><Relationships xmlns="http://schemas.openxmlformats.org/package/2006/relationships"><Relationship Type="http://schemas.openxmlformats.org/officeDocument/2006/relationships/slide" Target="/ppt/slides/slide71.xml" Id="R35062b4bde914ccb" /><Relationship Type="http://schemas.openxmlformats.org/officeDocument/2006/relationships/notesMaster" Target="/ppt/notesMasters/notesMaster1.xml" Id="Rc24b0ed9c0194994" /></Relationships>
</file>

<file path=ppt/notesSlides/_rels/notesSlide72.xml.rels>&#65279;<?xml version="1.0" encoding="utf-8"?><Relationships xmlns="http://schemas.openxmlformats.org/package/2006/relationships"><Relationship Type="http://schemas.openxmlformats.org/officeDocument/2006/relationships/slide" Target="/ppt/slides/slide72.xml" Id="R8eba000bb260442a" /><Relationship Type="http://schemas.openxmlformats.org/officeDocument/2006/relationships/notesMaster" Target="/ppt/notesMasters/notesMaster1.xml" Id="R6bea248aa2d5491f" /></Relationships>
</file>

<file path=ppt/notesSlides/_rels/notesSlide73.xml.rels>&#65279;<?xml version="1.0" encoding="utf-8"?><Relationships xmlns="http://schemas.openxmlformats.org/package/2006/relationships"><Relationship Type="http://schemas.openxmlformats.org/officeDocument/2006/relationships/slide" Target="/ppt/slides/slide73.xml" Id="Rcd61869b5f904f0a" /><Relationship Type="http://schemas.openxmlformats.org/officeDocument/2006/relationships/notesMaster" Target="/ppt/notesMasters/notesMaster1.xml" Id="R53b3b5a9d7ae40f8" /></Relationships>
</file>

<file path=ppt/notesSlides/_rels/notesSlide74.xml.rels>&#65279;<?xml version="1.0" encoding="utf-8"?><Relationships xmlns="http://schemas.openxmlformats.org/package/2006/relationships"><Relationship Type="http://schemas.openxmlformats.org/officeDocument/2006/relationships/slide" Target="/ppt/slides/slide74.xml" Id="R1b688ee4e1fc45b6" /><Relationship Type="http://schemas.openxmlformats.org/officeDocument/2006/relationships/notesMaster" Target="/ppt/notesMasters/notesMaster1.xml" Id="Rfd0d5b7a1e2a46a6" /></Relationships>
</file>

<file path=ppt/notesSlides/_rels/notesSlide75.xml.rels>&#65279;<?xml version="1.0" encoding="utf-8"?><Relationships xmlns="http://schemas.openxmlformats.org/package/2006/relationships"><Relationship Type="http://schemas.openxmlformats.org/officeDocument/2006/relationships/slide" Target="/ppt/slides/slide75.xml" Id="R15328498ed8542ec" /><Relationship Type="http://schemas.openxmlformats.org/officeDocument/2006/relationships/notesMaster" Target="/ppt/notesMasters/notesMaster1.xml" Id="R8165b2f8b00944fe" /></Relationships>
</file>

<file path=ppt/notesSlides/_rels/notesSlide76.xml.rels>&#65279;<?xml version="1.0" encoding="utf-8"?><Relationships xmlns="http://schemas.openxmlformats.org/package/2006/relationships"><Relationship Type="http://schemas.openxmlformats.org/officeDocument/2006/relationships/slide" Target="/ppt/slides/slide76.xml" Id="R87f17d456e914aa8" /><Relationship Type="http://schemas.openxmlformats.org/officeDocument/2006/relationships/notesMaster" Target="/ppt/notesMasters/notesMaster1.xml" Id="R98dbd6c0697347ac" /></Relationships>
</file>

<file path=ppt/notesSlides/_rels/notesSlide77.xml.rels>&#65279;<?xml version="1.0" encoding="utf-8"?><Relationships xmlns="http://schemas.openxmlformats.org/package/2006/relationships"><Relationship Type="http://schemas.openxmlformats.org/officeDocument/2006/relationships/slide" Target="/ppt/slides/slide77.xml" Id="Rb575be23215c4cf5" /><Relationship Type="http://schemas.openxmlformats.org/officeDocument/2006/relationships/notesMaster" Target="/ppt/notesMasters/notesMaster1.xml" Id="Rcc7664555c064aca" /></Relationships>
</file>

<file path=ppt/notesSlides/_rels/notesSlide78.xml.rels>&#65279;<?xml version="1.0" encoding="utf-8"?><Relationships xmlns="http://schemas.openxmlformats.org/package/2006/relationships"><Relationship Type="http://schemas.openxmlformats.org/officeDocument/2006/relationships/slide" Target="/ppt/slides/slide78.xml" Id="Rd399819385c14ebb" /><Relationship Type="http://schemas.openxmlformats.org/officeDocument/2006/relationships/notesMaster" Target="/ppt/notesMasters/notesMaster1.xml" Id="R28e813f0ea4b4dc6" /></Relationships>
</file>

<file path=ppt/notesSlides/_rels/notesSlide79.xml.rels>&#65279;<?xml version="1.0" encoding="utf-8"?><Relationships xmlns="http://schemas.openxmlformats.org/package/2006/relationships"><Relationship Type="http://schemas.openxmlformats.org/officeDocument/2006/relationships/slide" Target="/ppt/slides/slide79.xml" Id="R3c9f010712744258" /><Relationship Type="http://schemas.openxmlformats.org/officeDocument/2006/relationships/notesMaster" Target="/ppt/notesMasters/notesMaster1.xml" Id="R3e9058cdd1024d4e" /></Relationships>
</file>

<file path=ppt/notesSlides/_rels/notesSlide80.xml.rels>&#65279;<?xml version="1.0" encoding="utf-8"?><Relationships xmlns="http://schemas.openxmlformats.org/package/2006/relationships"><Relationship Type="http://schemas.openxmlformats.org/officeDocument/2006/relationships/slide" Target="/ppt/slides/slide80.xml" Id="Re1d31edc09b045f0" /><Relationship Type="http://schemas.openxmlformats.org/officeDocument/2006/relationships/notesMaster" Target="/ppt/notesMasters/notesMaster1.xml" Id="Re3d2ad23acce4646" /></Relationships>
</file>

<file path=ppt/notesSlides/_rels/notesSlide81.xml.rels>&#65279;<?xml version="1.0" encoding="utf-8"?><Relationships xmlns="http://schemas.openxmlformats.org/package/2006/relationships"><Relationship Type="http://schemas.openxmlformats.org/officeDocument/2006/relationships/slide" Target="/ppt/slides/slide81.xml" Id="Rb8a89f2972f84d29" /><Relationship Type="http://schemas.openxmlformats.org/officeDocument/2006/relationships/notesMaster" Target="/ppt/notesMasters/notesMaster1.xml" Id="R22270fe17c1a46ad" /></Relationships>
</file>

<file path=ppt/notesSlides/_rels/notesSlide82.xml.rels>&#65279;<?xml version="1.0" encoding="utf-8"?><Relationships xmlns="http://schemas.openxmlformats.org/package/2006/relationships"><Relationship Type="http://schemas.openxmlformats.org/officeDocument/2006/relationships/slide" Target="/ppt/slides/slide82.xml" Id="R11179a8940824e9d" /><Relationship Type="http://schemas.openxmlformats.org/officeDocument/2006/relationships/notesMaster" Target="/ppt/notesMasters/notesMaster1.xml" Id="Rc281ba9a484e4fe7" /></Relationships>
</file>

<file path=ppt/notesSlides/_rels/notesSlide83.xml.rels>&#65279;<?xml version="1.0" encoding="utf-8"?><Relationships xmlns="http://schemas.openxmlformats.org/package/2006/relationships"><Relationship Type="http://schemas.openxmlformats.org/officeDocument/2006/relationships/slide" Target="/ppt/slides/slide83.xml" Id="Rcf63d13ae0a14723" /><Relationship Type="http://schemas.openxmlformats.org/officeDocument/2006/relationships/notesMaster" Target="/ppt/notesMasters/notesMaster1.xml" Id="Rb624b91daa63408c" /></Relationships>
</file>

<file path=ppt/notesSlides/_rels/notesSlide84.xml.rels>&#65279;<?xml version="1.0" encoding="utf-8"?><Relationships xmlns="http://schemas.openxmlformats.org/package/2006/relationships"><Relationship Type="http://schemas.openxmlformats.org/officeDocument/2006/relationships/slide" Target="/ppt/slides/slide84.xml" Id="R0bcc3371993e47a8" /><Relationship Type="http://schemas.openxmlformats.org/officeDocument/2006/relationships/notesMaster" Target="/ppt/notesMasters/notesMaster1.xml" Id="R21f707d54fb04524" /></Relationships>
</file>

<file path=ppt/notesSlides/_rels/notesSlide85.xml.rels>&#65279;<?xml version="1.0" encoding="utf-8"?><Relationships xmlns="http://schemas.openxmlformats.org/package/2006/relationships"><Relationship Type="http://schemas.openxmlformats.org/officeDocument/2006/relationships/slide" Target="/ppt/slides/slide85.xml" Id="R263e77e5d3a04a34" /><Relationship Type="http://schemas.openxmlformats.org/officeDocument/2006/relationships/notesMaster" Target="/ppt/notesMasters/notesMaster1.xml" Id="Rab39a4a1f7f04523" /></Relationships>
</file>

<file path=ppt/notesSlides/_rels/notesSlide86.xml.rels>&#65279;<?xml version="1.0" encoding="utf-8"?><Relationships xmlns="http://schemas.openxmlformats.org/package/2006/relationships"><Relationship Type="http://schemas.openxmlformats.org/officeDocument/2006/relationships/slide" Target="/ppt/slides/slide86.xml" Id="Rf8d3d00484d2494d" /><Relationship Type="http://schemas.openxmlformats.org/officeDocument/2006/relationships/notesMaster" Target="/ppt/notesMasters/notesMaster1.xml" Id="R4c546f0c6460477b" /></Relationships>
</file>

<file path=ppt/notesSlides/_rels/notesSlide87.xml.rels>&#65279;<?xml version="1.0" encoding="utf-8"?><Relationships xmlns="http://schemas.openxmlformats.org/package/2006/relationships"><Relationship Type="http://schemas.openxmlformats.org/officeDocument/2006/relationships/slide" Target="/ppt/slides/slide87.xml" Id="Rff475f3ed94d4249" /><Relationship Type="http://schemas.openxmlformats.org/officeDocument/2006/relationships/notesMaster" Target="/ppt/notesMasters/notesMaster1.xml" Id="R9fb401b334c94adf" /></Relationships>
</file>

<file path=ppt/notesSlides/_rels/notesSlide88.xml.rels>&#65279;<?xml version="1.0" encoding="utf-8"?><Relationships xmlns="http://schemas.openxmlformats.org/package/2006/relationships"><Relationship Type="http://schemas.openxmlformats.org/officeDocument/2006/relationships/slide" Target="/ppt/slides/slide88.xml" Id="Rd2ba2d47d6de41c8" /><Relationship Type="http://schemas.openxmlformats.org/officeDocument/2006/relationships/notesMaster" Target="/ppt/notesMasters/notesMaster1.xml" Id="R89510a76c4a74560" /></Relationships>
</file>

<file path=ppt/notesSlides/_rels/notesSlide89.xml.rels>&#65279;<?xml version="1.0" encoding="utf-8"?><Relationships xmlns="http://schemas.openxmlformats.org/package/2006/relationships"><Relationship Type="http://schemas.openxmlformats.org/officeDocument/2006/relationships/slide" Target="/ppt/slides/slide89.xml" Id="Rab3ec1a5528e4ec1" /><Relationship Type="http://schemas.openxmlformats.org/officeDocument/2006/relationships/notesMaster" Target="/ppt/notesMasters/notesMaster1.xml" Id="R92392c32867d4e85" /></Relationships>
</file>

<file path=ppt/notesSlides/_rels/notesSlide90.xml.rels>&#65279;<?xml version="1.0" encoding="utf-8"?><Relationships xmlns="http://schemas.openxmlformats.org/package/2006/relationships"><Relationship Type="http://schemas.openxmlformats.org/officeDocument/2006/relationships/slide" Target="/ppt/slides/slide90.xml" Id="Rd44b13d1b5794be3" /><Relationship Type="http://schemas.openxmlformats.org/officeDocument/2006/relationships/notesMaster" Target="/ppt/notesMasters/notesMaster1.xml" Id="Re6f25b189ef84d66" /></Relationships>
</file>

<file path=ppt/notesSlides/_rels/notesSlide91.xml.rels>&#65279;<?xml version="1.0" encoding="utf-8"?><Relationships xmlns="http://schemas.openxmlformats.org/package/2006/relationships"><Relationship Type="http://schemas.openxmlformats.org/officeDocument/2006/relationships/slide" Target="/ppt/slides/slide91.xml" Id="R6b85d25b374a4592" /><Relationship Type="http://schemas.openxmlformats.org/officeDocument/2006/relationships/notesMaster" Target="/ppt/notesMasters/notesMaster1.xml" Id="R4ee9b38a64fe400f" /></Relationships>
</file>

<file path=ppt/notesSlides/_rels/notesSlide92.xml.rels>&#65279;<?xml version="1.0" encoding="utf-8"?><Relationships xmlns="http://schemas.openxmlformats.org/package/2006/relationships"><Relationship Type="http://schemas.openxmlformats.org/officeDocument/2006/relationships/slide" Target="/ppt/slides/slide92.xml" Id="R10ab255d03f8494f" /><Relationship Type="http://schemas.openxmlformats.org/officeDocument/2006/relationships/notesMaster" Target="/ppt/notesMasters/notesMaster1.xml" Id="R46e9cc2b12104461" /></Relationships>
</file>

<file path=ppt/notesSlides/_rels/notesSlide93.xml.rels>&#65279;<?xml version="1.0" encoding="utf-8"?><Relationships xmlns="http://schemas.openxmlformats.org/package/2006/relationships"><Relationship Type="http://schemas.openxmlformats.org/officeDocument/2006/relationships/slide" Target="/ppt/slides/slide93.xml" Id="Ra166a88ede4846bb" /><Relationship Type="http://schemas.openxmlformats.org/officeDocument/2006/relationships/notesMaster" Target="/ppt/notesMasters/notesMaster1.xml" Id="R7b2a026276c740f9" /></Relationships>
</file>

<file path=ppt/notesSlides/_rels/notesSlide94.xml.rels>&#65279;<?xml version="1.0" encoding="utf-8"?><Relationships xmlns="http://schemas.openxmlformats.org/package/2006/relationships"><Relationship Type="http://schemas.openxmlformats.org/officeDocument/2006/relationships/slide" Target="/ppt/slides/slide94.xml" Id="R837495e5af614182" /><Relationship Type="http://schemas.openxmlformats.org/officeDocument/2006/relationships/notesMaster" Target="/ppt/notesMasters/notesMaster1.xml" Id="Rfad450ecc4284a56" /></Relationships>
</file>

<file path=ppt/notesSlides/_rels/notesSlide95.xml.rels>&#65279;<?xml version="1.0" encoding="utf-8"?><Relationships xmlns="http://schemas.openxmlformats.org/package/2006/relationships"><Relationship Type="http://schemas.openxmlformats.org/officeDocument/2006/relationships/slide" Target="/ppt/slides/slide95.xml" Id="R0f7028c83a22407f" /><Relationship Type="http://schemas.openxmlformats.org/officeDocument/2006/relationships/notesMaster" Target="/ppt/notesMasters/notesMaster1.xml" Id="R434a288b24454235" /></Relationships>
</file>

<file path=ppt/notesSlides/_rels/notesSlide96.xml.rels>&#65279;<?xml version="1.0" encoding="utf-8"?><Relationships xmlns="http://schemas.openxmlformats.org/package/2006/relationships"><Relationship Type="http://schemas.openxmlformats.org/officeDocument/2006/relationships/slide" Target="/ppt/slides/slide96.xml" Id="Rdd1c19c199f84131" /><Relationship Type="http://schemas.openxmlformats.org/officeDocument/2006/relationships/notesMaster" Target="/ppt/notesMasters/notesMaster1.xml" Id="R4effc5f32e7942d1" /></Relationships>
</file>

<file path=ppt/notesSlides/_rels/notesSlide97.xml.rels>&#65279;<?xml version="1.0" encoding="utf-8"?><Relationships xmlns="http://schemas.openxmlformats.org/package/2006/relationships"><Relationship Type="http://schemas.openxmlformats.org/officeDocument/2006/relationships/slide" Target="/ppt/slides/slide97.xml" Id="R3816e9ec2c6540ee" /><Relationship Type="http://schemas.openxmlformats.org/officeDocument/2006/relationships/notesMaster" Target="/ppt/notesMasters/notesMaster1.xml" Id="Rdb6257a4305d466b" /></Relationships>
</file>

<file path=ppt/notesSlides/_rels/notesSlide98.xml.rels>&#65279;<?xml version="1.0" encoding="utf-8"?><Relationships xmlns="http://schemas.openxmlformats.org/package/2006/relationships"><Relationship Type="http://schemas.openxmlformats.org/officeDocument/2006/relationships/slide" Target="/ppt/slides/slide98.xml" Id="R35e620d967b648c2" /><Relationship Type="http://schemas.openxmlformats.org/officeDocument/2006/relationships/notesMaster" Target="/ppt/notesMasters/notesMaster1.xml" Id="Rbdca5bc7f6694371" /></Relationships>
</file>

<file path=ppt/notesSlides/_rels/notesSlide99.xml.rels>&#65279;<?xml version="1.0" encoding="utf-8"?><Relationships xmlns="http://schemas.openxmlformats.org/package/2006/relationships"><Relationship Type="http://schemas.openxmlformats.org/officeDocument/2006/relationships/slide" Target="/ppt/slides/slide99.xml" Id="R5f3d452941f94016" /><Relationship Type="http://schemas.openxmlformats.org/officeDocument/2006/relationships/notesMaster" Target="/ppt/notesMasters/notesMaster1.xml" Id="R2a65eafdb34d4edc" /></Relationships>
</file>

<file path=ppt/notesSlides/_rels/notesSlide100.xml.rels>&#65279;<?xml version="1.0" encoding="utf-8"?><Relationships xmlns="http://schemas.openxmlformats.org/package/2006/relationships"><Relationship Type="http://schemas.openxmlformats.org/officeDocument/2006/relationships/slide" Target="/ppt/slides/slide100.xml" Id="R5b2e417a74f04f32" /><Relationship Type="http://schemas.openxmlformats.org/officeDocument/2006/relationships/notesMaster" Target="/ppt/notesMasters/notesMaster1.xml" Id="R8a330366749b453d" /></Relationships>
</file>

<file path=ppt/notesSlides/_rels/notesSlide101.xml.rels>&#65279;<?xml version="1.0" encoding="utf-8"?><Relationships xmlns="http://schemas.openxmlformats.org/package/2006/relationships"><Relationship Type="http://schemas.openxmlformats.org/officeDocument/2006/relationships/slide" Target="/ppt/slides/slide101.xml" Id="Rdaf01846295a49ad" /><Relationship Type="http://schemas.openxmlformats.org/officeDocument/2006/relationships/notesMaster" Target="/ppt/notesMasters/notesMaster1.xml" Id="R81c6e63429194b2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fce21442aa44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5465d42ad54dc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5623502e594a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8c5e1f6c4b45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19e8a0fd1b444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1b89ba6dc24a8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a7f9dbe5ee4217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69a72f53aa4b2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547e3619064a7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6a54714d40452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4695c9090a4cef" /></Relationships>
</file>

<file path=ppt/slideLayouts/slideLayout1.xml><?xml version="1.0" encoding="utf-8"?>
<p:sldLayout xmlns:p="http://schemas.openxmlformats.org/presentationml/2006/main" showMasterSp="0" type="title" preserve="1">
  <p:cSld name="Tittellysbilde">
    <p:bg>
      <p:bgPr>
        <a:solidFill xmlns:a="http://schemas.openxmlformats.org/drawingml/2006/main">
          <a:schemeClr val="accen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Freeform 6">
            <a:extLst xmlns:a="http://schemas.openxmlformats.org/drawingml/2006/main">
              <a:ext uri="{FF2B5EF4-FFF2-40B4-BE49-F238E27FC236}">
                <a16:creationId xmlns:a16="http://schemas.microsoft.com/office/drawing/2014/main" id="{EC53CE69-61CC-4C4F-B85E-2F2D292A8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016" y="630936"/>
            <a:ext cx="5235575" cy="5229225"/>
          </a:xfrm>
          <a:custGeom xmlns:a="http://schemas.openxmlformats.org/drawingml/2006/main"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 xmlns:a="http://schemas.openxmlformats.org/drawingml/2006/main">
            <a:schemeClr val="bg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F36E18B-D338-4925-99CD-A001876C445C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078523" y="1098388"/>
            <a:ext cx="10318418" cy="4394988"/>
          </a:xfrm>
        </p:spPr>
        <p:txBody>
          <a:bodyPr xmlns:a="http://schemas.openxmlformats.org/drawingml/2006/main" anchor="ctr">
            <a:noAutofit/>
          </a:bodyPr>
          <a:lstStyle xmlns:a="http://schemas.openxmlformats.org/drawingml/2006/main">
            <a:lvl1pPr algn="ctr">
              <a:buNone/>
              <a:defRPr sz="10000" spc="800" baseline="0"/>
            </a:lvl1pPr>
          </a:lstStyle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8D99CE7D-1F9C-4D19-80AD-3ADF2AB154B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15045" y="5979196"/>
            <a:ext cx="8045373" cy="742279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Klikk for å redigere undertittelstil i malen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8C716DA-C2F5-4E85-9DD7-D157A7C3F75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1078523" y="6375679"/>
            <a:ext cx="2329722" cy="34846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2E9A3F1-5457-427E-8894-E9B0ED8A853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80332" y="6375679"/>
            <a:ext cx="4114800" cy="345796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385FF65-A8CC-414C-B314-FB98485B70F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067218" y="6375679"/>
            <a:ext cx="2329723" cy="345796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485453D4-4D9A-4BA0-B8C0-55A727E7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83464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tx2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</p:sp>
    </p:spTree>
  </p:cSld>
</p:sldLayout>
</file>

<file path=ppt/slideLayouts/slideLayout2.xml><?xml version="1.0" encoding="utf-8"?>
<p:sldLayout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3955B70-4B4F-4FE7-A1A3-8B81303215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CD4456F5-2419-402C-B5B0-B621FF41A143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8F8C840-2729-4BBB-AD2B-58574CC98A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F982A60-9430-4AC6-8D54-4E0BB9F866E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B481E0C-269C-46D0-97B0-F9F0D3CF43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showMasterSp="0" type="secHead" preserve="1">
  <p:cSld name="Deloverskrift">
    <p:bg>
      <p:bgPr>
        <a:solidFill xmlns:a="http://schemas.openxmlformats.org/drawingml/2006/main">
          <a:schemeClr val="bg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DE8C94B-16E5-4799-AF40-936587D56B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242929" y="1073888"/>
            <a:ext cx="8187071" cy="4064627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>
              <a:buNone/>
              <a:defRPr sz="8400" spc="800" baseline="0">
                <a:solidFill>
                  <a:schemeClr val="tx2"/>
                </a:solidFill>
              </a:defRPr>
            </a:lvl1pPr>
          </a:lstStyle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3BA3945-0737-40D3-BEDE-73AE1031555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242930" y="5159781"/>
            <a:ext cx="7017488" cy="951135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E79783B-51D1-42EF-9F5E-2373F0D6DF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3236546" y="6375679"/>
            <a:ext cx="1493947" cy="348462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E882F81E-C8AE-414D-8869-2EE67525B8C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5279064" y="6375679"/>
            <a:ext cx="4114800" cy="345796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12CF81A-2083-4415-9E71-15267A30A5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9942434" y="6375679"/>
            <a:ext cx="1487566" cy="345796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baseline="0">
                <a:solidFill>
                  <a:schemeClr val="tx2"/>
                </a:solidFill>
              </a:defRPr>
            </a:lvl1pPr>
          </a:lstStyle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  <p:sp>
        <p:nvSpPr>
          <p:cNvPr id="11" name="Freeform 6">
            <a:extLst xmlns:a="http://schemas.openxmlformats.org/drawingml/2006/main">
              <a:ext uri="{FF2B5EF4-FFF2-40B4-BE49-F238E27FC236}">
                <a16:creationId xmlns:a16="http://schemas.microsoft.com/office/drawing/2014/main" id="{66FB223E-DA32-4F6C-8F42-C8145209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0"/>
            <a:ext cx="2814638" cy="6858000"/>
          </a:xfrm>
          <a:custGeom xmlns:a="http://schemas.openxmlformats.org/drawingml/2006/main"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chemeClr val="tx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Freeform 11">
            <a:extLst xmlns:a="http://schemas.openxmlformats.org/drawingml/2006/main">
              <a:ext uri="{FF2B5EF4-FFF2-40B4-BE49-F238E27FC236}">
                <a16:creationId xmlns:a16="http://schemas.microsoft.com/office/drawing/2014/main" id="{8E17ED3F-7463-46A4-94B9-F5346045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4382" y="0"/>
            <a:ext cx="1646238" cy="6858000"/>
          </a:xfrm>
          <a:custGeom xmlns:a="http://schemas.openxmlformats.org/drawingml/2006/main"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chemeClr val="accent1"/>
          </a:solidFill>
          <a:ln xmlns:a="http://schemas.openxmlformats.org/drawingml/2006/main" w="0">
            <a:noFill/>
            <a:prstDash val="solid"/>
          </a:ln>
        </p:spPr>
      </p:sp>
    </p:spTree>
  </p:cSld>
</p:sldLayout>
</file>

<file path=ppt/slideLayouts/slideLayout4.xml><?xml version="1.0" encoding="utf-8"?>
<p:sldLayout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C54F098-B8C1-4571-A315-F58EB1AF76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7FF087E-94A5-4320-953C-219E9EB4107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257300" y="2286000"/>
            <a:ext cx="4800600" cy="36195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3790A790-B01D-4CC2-8CE4-28CD343B645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647796" y="2286000"/>
            <a:ext cx="4800600" cy="36195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A34A3F4E-1B94-46F4-8B46-02C6E1B036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558F75CC-858D-47B3-A27E-798ACB4F83F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5DE106F-533C-440F-BC8B-3C7AA6A875E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31C92E3-3143-4469-BA76-7C9F5E146F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52728" y="381000"/>
            <a:ext cx="10172700" cy="1493517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CF1B690-C2A9-4FB0-BFE4-4384C9B646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51678" y="2199633"/>
            <a:ext cx="4800600" cy="632529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56150FD0-FB4D-4090-8D06-3DC18CE1EAE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1257300" y="2909102"/>
            <a:ext cx="4800600" cy="299639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9576557-5702-4F42-96F8-2D052D32D5F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633864" y="2199633"/>
            <a:ext cx="4800600" cy="632529"/>
          </a:xfrm>
        </p:spPr>
        <p:txBody>
          <a:bodyPr xmlns:a="http://schemas.openxmlformats.org/drawingml/2006/main" anchor="b">
            <a:no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2071FC4-5A73-47B9-B346-4527C6DE2EC3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633864" y="2909102"/>
            <a:ext cx="4800600" cy="299639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FFA84190-83DB-4ECA-B55F-6AAAE8E1F0A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FFE2D65-35B6-4BC8-A51C-4B24B8F1064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F88F1C95-FC1F-4E6E-8754-B97E86BA39F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D8E390-ECDE-4F47-B0F4-0D411B0DF9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A7BC0AE2-1EF0-46A0-ABA3-FBF0E5E8832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55B167F4-E441-45A1-83D2-B7A6F402A4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D20776B2-1B2E-4183-A49A-6D7B36F7011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72FACD8-AD11-45A8-B0E7-B939A3F11E6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688C9C49-9C6A-4EE6-B71F-6996BE5B49E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ECF4BF0-2193-4945-B35D-B570B197D1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Freeform 11">
            <a:extLst xmlns:a="http://schemas.openxmlformats.org/drawingml/2006/main">
              <a:ext uri="{FF2B5EF4-FFF2-40B4-BE49-F238E27FC236}">
                <a16:creationId xmlns:a16="http://schemas.microsoft.com/office/drawing/2014/main" id="{99E9E68B-EC07-4586-99F3-940A72DB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9812" y="0"/>
            <a:ext cx="4802188" cy="6858000"/>
          </a:xfrm>
          <a:custGeom xmlns:a="http://schemas.openxmlformats.org/drawingml/2006/main"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chemeClr val="tx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2CBCDC1-46DD-455B-A11F-CB630CEBAC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37884" y="457199"/>
            <a:ext cx="3092115" cy="1196671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>
              <a:lnSpc>
                <a:spcPct val="100000"/>
              </a:lnSpc>
              <a:buNone/>
              <a:defRPr sz="1900" b="1" i="0" cap="all" spc="300" baseline="0">
                <a:solidFill>
                  <a:schemeClr val="accent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A4A94EF-671D-48B2-BA9D-385754CBFDC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65051" y="920377"/>
            <a:ext cx="6158418" cy="4985124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598BE17-6C71-49A8-BD95-F5749EA352B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37885" y="1741336"/>
            <a:ext cx="3092115" cy="4164164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59E3091-4FF3-4A38-93C1-824E68CC5D6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765051" y="6375679"/>
            <a:ext cx="1233355" cy="34846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C40FD11-F3BF-4704-B8E7-C977D871288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2103620" y="6375679"/>
            <a:ext cx="3482179" cy="3457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C18B260-B8A0-417A-A093-126D36DE6C9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5691014" y="6375679"/>
            <a:ext cx="1232456" cy="3457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EDD7679-D781-4C48-98E4-84525A21C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83464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</p:sp>
    </p:spTree>
  </p:cSld>
</p:sldLayout>
</file>

<file path=ppt/slideLayouts/slideLayout9.xml><?xml version="1.0" encoding="utf-8"?>
<p:sldLayout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6729B09-0315-4795-812B-68F263B6D71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83464" y="0"/>
            <a:ext cx="7355585" cy="6857999"/>
          </a:xfrm>
        </p:spPr>
        <p:txBody>
          <a:bodyPr xmlns:a="http://schemas.openxmlformats.org/drawingml/2006/main" anchor="t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Klikk på ikonet for å legge til et bilde</a:t>
            </a:r>
            <a:endParaRPr/>
          </a:p>
        </p:txBody>
      </p:sp>
      <p:sp>
        <p:nvSpPr>
          <p:cNvPr id="11" name="Freeform 11">
            <a:extLst xmlns:a="http://schemas.openxmlformats.org/drawingml/2006/main">
              <a:ext uri="{FF2B5EF4-FFF2-40B4-BE49-F238E27FC236}">
                <a16:creationId xmlns:a16="http://schemas.microsoft.com/office/drawing/2014/main" id="{B714CC37-012B-45A8-9A9C-711E1761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9812" y="0"/>
            <a:ext cx="4802188" cy="6858000"/>
          </a:xfrm>
          <a:custGeom xmlns:a="http://schemas.openxmlformats.org/drawingml/2006/main"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chemeClr val="tx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3B12575-159F-4703-A2F0-0940E7E6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83464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2F662BD-8471-4606-A0F1-F52F8E620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37883" y="457200"/>
            <a:ext cx="3092117" cy="119667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>
              <a:lnSpc>
                <a:spcPct val="100000"/>
              </a:lnSpc>
              <a:buNone/>
              <a:defRPr sz="1900" b="1" i="0" spc="300" baseline="0">
                <a:solidFill>
                  <a:schemeClr val="accent1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4598DF4-C83E-46BD-BB98-32DD7FDBCC2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37883" y="1741336"/>
            <a:ext cx="3092117" cy="4164164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1273C96-3427-473C-8F21-A115112AB06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765950" y="6375679"/>
            <a:ext cx="1232456" cy="34846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8459CAC-2F97-4DD8-80B1-83E36C5687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2103621" y="6375679"/>
            <a:ext cx="3482178" cy="3457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091AC1B-97D4-43E0-BD3F-91552463876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5687568" y="6375679"/>
            <a:ext cx="1234440" cy="345796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861F90F-7F0E-4724-81B4-E167CAFD5E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42A7811-9979-4F92-93D3-675AAA2CFC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0082984-CBFD-4F5E-BE4B-7F333D428FD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941612A-45F3-44D8-8603-DD5E5525B11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C546968-3149-409B-8D03-5D2F2D1A2A8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801DF2D4-3974-428F-B69F-494397F40F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066321" y="382386"/>
            <a:ext cx="1492132" cy="5600404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3B4254E-3FB1-40BF-9D95-8C2E1D1BA6C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57300" y="382385"/>
            <a:ext cx="8392585" cy="560040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611565A-AD36-4859-9A2C-535DABC5677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8D16BB7-8505-4DEF-B20A-5905A3AA3C4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A6FE727-031B-4AB5-B93B-DD6D60F4154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de9904d3a54fd9" /><Relationship Type="http://schemas.openxmlformats.org/officeDocument/2006/relationships/slideLayout" Target="/ppt/slideLayouts/slideLayout1.xml" Id="Re3cc10b96ef24091" /><Relationship Type="http://schemas.openxmlformats.org/officeDocument/2006/relationships/slideLayout" Target="/ppt/slideLayouts/slideLayout2.xml" Id="R072b0b6e0d6041ee" /><Relationship Type="http://schemas.openxmlformats.org/officeDocument/2006/relationships/slideLayout" Target="/ppt/slideLayouts/slideLayout3.xml" Id="Rdb9ae18f63664224" /><Relationship Type="http://schemas.openxmlformats.org/officeDocument/2006/relationships/slideLayout" Target="/ppt/slideLayouts/slideLayout4.xml" Id="Rf8351304b7e846a8" /><Relationship Type="http://schemas.openxmlformats.org/officeDocument/2006/relationships/slideLayout" Target="/ppt/slideLayouts/slideLayout5.xml" Id="R510d2098cd4a43ec" /><Relationship Type="http://schemas.openxmlformats.org/officeDocument/2006/relationships/slideLayout" Target="/ppt/slideLayouts/slideLayout6.xml" Id="R1b4d25cd8cbf4a70" /><Relationship Type="http://schemas.openxmlformats.org/officeDocument/2006/relationships/slideLayout" Target="/ppt/slideLayouts/slideLayout7.xml" Id="Rf747e7c343e246e3" /><Relationship Type="http://schemas.openxmlformats.org/officeDocument/2006/relationships/slideLayout" Target="/ppt/slideLayouts/slideLayout8.xml" Id="R0acd2c5d977041bc" /><Relationship Type="http://schemas.openxmlformats.org/officeDocument/2006/relationships/slideLayout" Target="/ppt/slideLayouts/slideLayout9.xml" Id="R375787cef9964341" /><Relationship Type="http://schemas.openxmlformats.org/officeDocument/2006/relationships/slideLayout" Target="/ppt/slideLayouts/slideLayout10.xml" Id="R85921a960f684a33" /><Relationship Type="http://schemas.openxmlformats.org/officeDocument/2006/relationships/slideLayout" Target="/ppt/slideLayouts/slideLayout11.xml" Id="R3fe3d860a1a54f34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bg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E663BBF7-D535-4818-B7D4-6DDF687FD7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51678" y="382385"/>
            <a:ext cx="10178322" cy="149213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Klikk for å redigere tittelstil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699EB6B-2AEE-4FE0-9365-5A2AA2C271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251678" y="2286001"/>
            <a:ext cx="10178322" cy="35935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Klikk for å redigere tekststiler i malen</a:t>
            </a:r>
          </a:p>
          <a:p xmlns:a="http://schemas.openxmlformats.org/drawingml/2006/main">
            <a:pPr lvl="1">
              <a:buNone/>
            </a:pPr>
            <a:r>
              <a:t>Andre nivå</a:t>
            </a:r>
          </a:p>
          <a:p xmlns:a="http://schemas.openxmlformats.org/drawingml/2006/main">
            <a:pPr lvl="2">
              <a:buNone/>
            </a:pPr>
            <a:r>
              <a:t>Tredje nivå</a:t>
            </a:r>
          </a:p>
          <a:p xmlns:a="http://schemas.openxmlformats.org/drawingml/2006/main">
            <a:pPr lvl="3">
              <a:buNone/>
            </a:pPr>
            <a:r>
              <a:t>Fjerde nivå</a:t>
            </a:r>
          </a:p>
          <a:p xmlns:a="http://schemas.openxmlformats.org/drawingml/2006/main">
            <a:pPr lvl="4">
              <a:buNone/>
            </a:pPr>
            <a:r>
              <a:t>Femte nivå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5B088C4-EB2D-4AC9-95DC-8B73D1E3A22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1251678" y="6375679"/>
            <a:ext cx="2329722" cy="34846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 xmlns:a="http://schemas.openxmlformats.org/drawingml/2006/main">
            <a:fld id="{9334D819-9F07-4261-B09B-9E467E5D9002}" type="datetimeFigureOut">
              <a:t>9/8/26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2F764C9-431E-43D2-B88C-180A87D4338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75679"/>
            <a:ext cx="4114800" cy="3457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EA80C17-8D0C-431F-8C08-7D9AA4533CD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1" y="6375679"/>
            <a:ext cx="2819399" cy="34579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 xmlns:a="http://schemas.openxmlformats.org/drawingml/2006/main">
            <a:fld id="{71766878-3199-4EAB-94E7-2D6D11070E1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cc10b96ef24091"/>
    <p:sldLayoutId xmlns:r="http://schemas.openxmlformats.org/officeDocument/2006/relationships" id="2147483650" r:id="R072b0b6e0d6041ee"/>
    <p:sldLayoutId xmlns:r="http://schemas.openxmlformats.org/officeDocument/2006/relationships" id="2147483651" r:id="Rdb9ae18f63664224"/>
    <p:sldLayoutId xmlns:r="http://schemas.openxmlformats.org/officeDocument/2006/relationships" id="2147483652" r:id="Rf8351304b7e846a8"/>
    <p:sldLayoutId xmlns:r="http://schemas.openxmlformats.org/officeDocument/2006/relationships" id="2147483653" r:id="R510d2098cd4a43ec"/>
    <p:sldLayoutId xmlns:r="http://schemas.openxmlformats.org/officeDocument/2006/relationships" id="2147483654" r:id="R1b4d25cd8cbf4a70"/>
    <p:sldLayoutId xmlns:r="http://schemas.openxmlformats.org/officeDocument/2006/relationships" id="2147483655" r:id="Rf747e7c343e246e3"/>
    <p:sldLayoutId xmlns:r="http://schemas.openxmlformats.org/officeDocument/2006/relationships" id="2147483656" r:id="R0acd2c5d977041bc"/>
    <p:sldLayoutId xmlns:r="http://schemas.openxmlformats.org/officeDocument/2006/relationships" id="2147483657" r:id="R375787cef9964341"/>
    <p:sldLayoutId xmlns:r="http://schemas.openxmlformats.org/officeDocument/2006/relationships" id="2147483658" r:id="R85921a960f684a33"/>
    <p:sldLayoutId xmlns:r="http://schemas.openxmlformats.org/officeDocument/2006/relationships" id="2147483659" r:id="R3fe3d860a1a54f34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Gill Sans MT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110000"/>
        </a:lnSpc>
        <a:spcBef>
          <a:spcPts val="700"/>
        </a:spcBef>
        <a:buClr>
          <a:schemeClr val="tx2"/>
        </a:buClr>
        <a:buFont typeface="Arial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xmlns:a="http://schemas.openxmlformats.org/drawingml/2006/main" val="F26B43"/>
          </p15:clr>
        </p15:guide>
        <p15:guide id="2" pos="7200">
          <p15:clr>
            <a:srgbClr xmlns:a="http://schemas.openxmlformats.org/drawingml/2006/main" val="F26B43"/>
          </p15:clr>
        </p15:guide>
        <p15:guide id="3" orient="horz" pos="4008">
          <p15:clr>
            <a:srgbClr xmlns:a="http://schemas.openxmlformats.org/drawingml/2006/main" val="F26B43"/>
          </p15:clr>
        </p15:guide>
        <p15:guide id="4" orient="horz" pos="1440">
          <p15:clr>
            <a:srgbClr xmlns:a="http://schemas.openxmlformats.org/drawingml/2006/main" val="F26B43"/>
          </p15:clr>
        </p15:guide>
        <p15:guide id="5" orient="horz" pos="3720">
          <p15:clr>
            <a:srgbClr xmlns:a="http://schemas.openxmlformats.org/drawingml/2006/main" val="F26B43"/>
          </p15:clr>
        </p15:guide>
        <p15:guide id="6" orient="horz" pos="240">
          <p15:clr>
            <a:srgbClr xmlns:a="http://schemas.openxmlformats.org/drawingml/2006/main" val="F26B43"/>
          </p15:clr>
        </p15:guide>
      </p15:sldGuideLst>
    </p:ext>
  </p:extLst>
</p:sldMaster>
</file>

<file path=ppt/slideMasters/theme/theme2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e9387c30c4b4c" /><Relationship Type="http://schemas.openxmlformats.org/officeDocument/2006/relationships/notesSlide" Target="/ppt/notesSlides/notesSlide1.xml" Id="R06c37aa37a2f41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2198b1bcf40b8" /><Relationship Type="http://schemas.openxmlformats.org/officeDocument/2006/relationships/notesSlide" Target="/ppt/notesSlides/notesSlide2.xml" Id="R56220015cba540f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7e5e3261fc48b4" /><Relationship Type="http://schemas.openxmlformats.org/officeDocument/2006/relationships/notesSlide" Target="/ppt/notesSlides/notesSlide3.xml" Id="R58fd997f82b64a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389089639c4e20" /><Relationship Type="http://schemas.openxmlformats.org/officeDocument/2006/relationships/notesSlide" Target="/ppt/notesSlides/notesSlide4.xml" Id="R47da9d8c984a48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84826bab994d51" /><Relationship Type="http://schemas.openxmlformats.org/officeDocument/2006/relationships/notesSlide" Target="/ppt/notesSlides/notesSlide5.xml" Id="R777dea7f4b6d40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a4366191b84093" /><Relationship Type="http://schemas.openxmlformats.org/officeDocument/2006/relationships/notesSlide" Target="/ppt/notesSlides/notesSlide6.xml" Id="R7a5789908d6b4e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02e91f4db74ee8" /><Relationship Type="http://schemas.openxmlformats.org/officeDocument/2006/relationships/notesSlide" Target="/ppt/notesSlides/notesSlide7.xml" Id="Re7a9a89680bb47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f614a6ff6b4598" /><Relationship Type="http://schemas.openxmlformats.org/officeDocument/2006/relationships/notesSlide" Target="/ppt/notesSlides/notesSlide8.xml" Id="Rf5dbb718750e44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b88d881146428e" /><Relationship Type="http://schemas.openxmlformats.org/officeDocument/2006/relationships/notesSlide" Target="/ppt/notesSlides/notesSlide9.xml" Id="R2ad90aeb0243440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ea33fa3b424874" /><Relationship Type="http://schemas.openxmlformats.org/officeDocument/2006/relationships/notesSlide" Target="/ppt/notesSlides/notesSlide10.xml" Id="R1ce8d4d88541489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f138e17595452e" /><Relationship Type="http://schemas.openxmlformats.org/officeDocument/2006/relationships/notesSlide" Target="/ppt/notesSlides/notesSlide11.xml" Id="Rdaaff2b923314f8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662c043fb14698" /><Relationship Type="http://schemas.openxmlformats.org/officeDocument/2006/relationships/notesSlide" Target="/ppt/notesSlides/notesSlide12.xml" Id="R2928a5d7dc9a403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c8de7dbc114115" /><Relationship Type="http://schemas.openxmlformats.org/officeDocument/2006/relationships/notesSlide" Target="/ppt/notesSlides/notesSlide13.xml" Id="Ra76d03d3f1644f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75cabdc26b473d" /><Relationship Type="http://schemas.openxmlformats.org/officeDocument/2006/relationships/notesSlide" Target="/ppt/notesSlides/notesSlide14.xml" Id="R0c0345cf9fcf47c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c8bb9cdc4e46ea" /><Relationship Type="http://schemas.openxmlformats.org/officeDocument/2006/relationships/notesSlide" Target="/ppt/notesSlides/notesSlide15.xml" Id="Rda1a06faf6b649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e82e4d86c44a85" /><Relationship Type="http://schemas.openxmlformats.org/officeDocument/2006/relationships/notesSlide" Target="/ppt/notesSlides/notesSlide16.xml" Id="Rb920f5690f5d467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ff5d9eb6ee4820" /><Relationship Type="http://schemas.openxmlformats.org/officeDocument/2006/relationships/notesSlide" Target="/ppt/notesSlides/notesSlide17.xml" Id="R77c0e93034284ef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623f3551d54b78" /><Relationship Type="http://schemas.openxmlformats.org/officeDocument/2006/relationships/notesSlide" Target="/ppt/notesSlides/notesSlide18.xml" Id="R78d07e49c81744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30e9885e8a43f3" /><Relationship Type="http://schemas.openxmlformats.org/officeDocument/2006/relationships/notesSlide" Target="/ppt/notesSlides/notesSlide19.xml" Id="Rb62be8a95c3148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dfa1d870fe4101" /><Relationship Type="http://schemas.openxmlformats.org/officeDocument/2006/relationships/notesSlide" Target="/ppt/notesSlides/notesSlide20.xml" Id="Rc0e0abd3a43044a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d0d3df16e4c75" /><Relationship Type="http://schemas.openxmlformats.org/officeDocument/2006/relationships/notesSlide" Target="/ppt/notesSlides/notesSlide21.xml" Id="Rdccec3720802454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192a03af542cb" /><Relationship Type="http://schemas.openxmlformats.org/officeDocument/2006/relationships/notesSlide" Target="/ppt/notesSlides/notesSlide22.xml" Id="R8f91bc2c895f472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5ba921031b40e6" /><Relationship Type="http://schemas.openxmlformats.org/officeDocument/2006/relationships/notesSlide" Target="/ppt/notesSlides/notesSlide23.xml" Id="Rc855c0fdc4824c6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688874baca4254" /><Relationship Type="http://schemas.openxmlformats.org/officeDocument/2006/relationships/notesSlide" Target="/ppt/notesSlides/notesSlide24.xml" Id="Raec24feff8b64ff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7b876501a4376" /><Relationship Type="http://schemas.openxmlformats.org/officeDocument/2006/relationships/notesSlide" Target="/ppt/notesSlides/notesSlide25.xml" Id="R5fb8c368a55a49f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cecc39f4e24915" /><Relationship Type="http://schemas.openxmlformats.org/officeDocument/2006/relationships/notesSlide" Target="/ppt/notesSlides/notesSlide26.xml" Id="Rdcc453c09403474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0b62dfb47f4d35" /><Relationship Type="http://schemas.openxmlformats.org/officeDocument/2006/relationships/notesSlide" Target="/ppt/notesSlides/notesSlide27.xml" Id="R4109b37a420c4d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cf126a184a4a3f" /><Relationship Type="http://schemas.openxmlformats.org/officeDocument/2006/relationships/notesSlide" Target="/ppt/notesSlides/notesSlide28.xml" Id="R818b72af425e4a3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97634f945244f2" /><Relationship Type="http://schemas.openxmlformats.org/officeDocument/2006/relationships/notesSlide" Target="/ppt/notesSlides/notesSlide29.xml" Id="Re7ae42d7421144c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636bb5be974e16" /><Relationship Type="http://schemas.openxmlformats.org/officeDocument/2006/relationships/notesSlide" Target="/ppt/notesSlides/notesSlide30.xml" Id="R16a3397ab9b24b5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5afec5ba9f4af4" /><Relationship Type="http://schemas.openxmlformats.org/officeDocument/2006/relationships/notesSlide" Target="/ppt/notesSlides/notesSlide31.xml" Id="R4e3c7be926e646f7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bffc8500444561" /><Relationship Type="http://schemas.openxmlformats.org/officeDocument/2006/relationships/notesSlide" Target="/ppt/notesSlides/notesSlide32.xml" Id="R5699250d6da14037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fe080b18fb4f4a" /><Relationship Type="http://schemas.openxmlformats.org/officeDocument/2006/relationships/notesSlide" Target="/ppt/notesSlides/notesSlide33.xml" Id="R13792d246a35498a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c70da5c180471b" /><Relationship Type="http://schemas.openxmlformats.org/officeDocument/2006/relationships/notesSlide" Target="/ppt/notesSlides/notesSlide34.xml" Id="R8c0e7a7d55f1484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ab49e5312e4848" /><Relationship Type="http://schemas.openxmlformats.org/officeDocument/2006/relationships/notesSlide" Target="/ppt/notesSlides/notesSlide35.xml" Id="R91d9c6c076b5421e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c9aa5f4ef44fae" /><Relationship Type="http://schemas.openxmlformats.org/officeDocument/2006/relationships/notesSlide" Target="/ppt/notesSlides/notesSlide36.xml" Id="R46de8ddb8b6a4e7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1c3eff334846a2" /><Relationship Type="http://schemas.openxmlformats.org/officeDocument/2006/relationships/notesSlide" Target="/ppt/notesSlides/notesSlide37.xml" Id="Re9f795918b824c2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b6b4d1be09426d" /><Relationship Type="http://schemas.openxmlformats.org/officeDocument/2006/relationships/notesSlide" Target="/ppt/notesSlides/notesSlide38.xml" Id="R648ef937d4e54cf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76d42abbec4a72" /><Relationship Type="http://schemas.openxmlformats.org/officeDocument/2006/relationships/notesSlide" Target="/ppt/notesSlides/notesSlide39.xml" Id="R03e957923efc43d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b43d2aa33a43b3" /><Relationship Type="http://schemas.openxmlformats.org/officeDocument/2006/relationships/notesSlide" Target="/ppt/notesSlides/notesSlide40.xml" Id="R204aa92504d14c74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95111be9e41c3" /><Relationship Type="http://schemas.openxmlformats.org/officeDocument/2006/relationships/notesSlide" Target="/ppt/notesSlides/notesSlide41.xml" Id="R096a7620b88446f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b83a1f9bd94fc6" /><Relationship Type="http://schemas.openxmlformats.org/officeDocument/2006/relationships/notesSlide" Target="/ppt/notesSlides/notesSlide42.xml" Id="R56786a7aabb04e4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2d84b9e5d84aff" /><Relationship Type="http://schemas.openxmlformats.org/officeDocument/2006/relationships/notesSlide" Target="/ppt/notesSlides/notesSlide43.xml" Id="R764996e6b979423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11d8fd8ae44900" /><Relationship Type="http://schemas.openxmlformats.org/officeDocument/2006/relationships/notesSlide" Target="/ppt/notesSlides/notesSlide44.xml" Id="R9fb0d043d2824eb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c58dc796404590" /><Relationship Type="http://schemas.openxmlformats.org/officeDocument/2006/relationships/notesSlide" Target="/ppt/notesSlides/notesSlide45.xml" Id="R510e8c2073134cb0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d889c2d1ef4197" /><Relationship Type="http://schemas.openxmlformats.org/officeDocument/2006/relationships/notesSlide" Target="/ppt/notesSlides/notesSlide46.xml" Id="R981634339fba4c3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bc245ef414eed" /><Relationship Type="http://schemas.openxmlformats.org/officeDocument/2006/relationships/notesSlide" Target="/ppt/notesSlides/notesSlide47.xml" Id="R6e207eb388964cef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bc197f13d94b58" /><Relationship Type="http://schemas.openxmlformats.org/officeDocument/2006/relationships/notesSlide" Target="/ppt/notesSlides/notesSlide48.xml" Id="Re28448b544c44a2a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10f832dfa4438" /><Relationship Type="http://schemas.openxmlformats.org/officeDocument/2006/relationships/notesSlide" Target="/ppt/notesSlides/notesSlide49.xml" Id="Re68b1adc220f47c9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77c8407e804244" /><Relationship Type="http://schemas.openxmlformats.org/officeDocument/2006/relationships/notesSlide" Target="/ppt/notesSlides/notesSlide50.xml" Id="Red96f29435a84508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cbcc8bf21b411d" /><Relationship Type="http://schemas.openxmlformats.org/officeDocument/2006/relationships/notesSlide" Target="/ppt/notesSlides/notesSlide51.xml" Id="R857f2579dba94a35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7f7bcc49e646b6" /><Relationship Type="http://schemas.openxmlformats.org/officeDocument/2006/relationships/notesSlide" Target="/ppt/notesSlides/notesSlide52.xml" Id="R4701ebbb8c0e463f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ff1c1932c04590" /><Relationship Type="http://schemas.openxmlformats.org/officeDocument/2006/relationships/notesSlide" Target="/ppt/notesSlides/notesSlide53.xml" Id="R9f9cb54a16054673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aed896111c4bcf" /><Relationship Type="http://schemas.openxmlformats.org/officeDocument/2006/relationships/notesSlide" Target="/ppt/notesSlides/notesSlide54.xml" Id="Rfe41a25c2fa54302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4791c6bdf743df" /><Relationship Type="http://schemas.openxmlformats.org/officeDocument/2006/relationships/notesSlide" Target="/ppt/notesSlides/notesSlide55.xml" Id="R030405e52e3d48fd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71b84edb140c1" /><Relationship Type="http://schemas.openxmlformats.org/officeDocument/2006/relationships/notesSlide" Target="/ppt/notesSlides/notesSlide56.xml" Id="Ra40e73e71b7f40ee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58ff776c8249af" /><Relationship Type="http://schemas.openxmlformats.org/officeDocument/2006/relationships/notesSlide" Target="/ppt/notesSlides/notesSlide57.xml" Id="R9dceb560755c40b1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6dfab50b4349a8" /><Relationship Type="http://schemas.openxmlformats.org/officeDocument/2006/relationships/notesSlide" Target="/ppt/notesSlides/notesSlide58.xml" Id="R54462e8281b5405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a5c26ce6374f6a" /><Relationship Type="http://schemas.openxmlformats.org/officeDocument/2006/relationships/notesSlide" Target="/ppt/notesSlides/notesSlide59.xml" Id="R818a227e210140da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5567aa51f346f1" /><Relationship Type="http://schemas.openxmlformats.org/officeDocument/2006/relationships/notesSlide" Target="/ppt/notesSlides/notesSlide60.xml" Id="Rf4e622ed7a034bba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78a8b566a443ae" /><Relationship Type="http://schemas.openxmlformats.org/officeDocument/2006/relationships/notesSlide" Target="/ppt/notesSlides/notesSlide61.xml" Id="R0b0f670a5c264fb4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7cda184cfc4d19" /><Relationship Type="http://schemas.openxmlformats.org/officeDocument/2006/relationships/notesSlide" Target="/ppt/notesSlides/notesSlide62.xml" Id="R395cf128b58e4327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1f76a7b0554d09" /><Relationship Type="http://schemas.openxmlformats.org/officeDocument/2006/relationships/notesSlide" Target="/ppt/notesSlides/notesSlide63.xml" Id="R77e163a83ccb4662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f13c1fc06747c5" /><Relationship Type="http://schemas.openxmlformats.org/officeDocument/2006/relationships/notesSlide" Target="/ppt/notesSlides/notesSlide64.xml" Id="Re839273e58f740d3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d9e6d3b61148de" /><Relationship Type="http://schemas.openxmlformats.org/officeDocument/2006/relationships/notesSlide" Target="/ppt/notesSlides/notesSlide65.xml" Id="R6bcacc32548f4772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cd248a81de4c4a" /><Relationship Type="http://schemas.openxmlformats.org/officeDocument/2006/relationships/notesSlide" Target="/ppt/notesSlides/notesSlide66.xml" Id="Re3c7ccb6dce04f56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1642d3a1014790" /><Relationship Type="http://schemas.openxmlformats.org/officeDocument/2006/relationships/notesSlide" Target="/ppt/notesSlides/notesSlide67.xml" Id="Rcbc5407db20c4dac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ffef0b8a684ab4" /><Relationship Type="http://schemas.openxmlformats.org/officeDocument/2006/relationships/notesSlide" Target="/ppt/notesSlides/notesSlide68.xml" Id="R7c13af13587a40e9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fa7040481341e1" /><Relationship Type="http://schemas.openxmlformats.org/officeDocument/2006/relationships/notesSlide" Target="/ppt/notesSlides/notesSlide69.xml" Id="R29ff280ff6944753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023aeeb7514266" /><Relationship Type="http://schemas.openxmlformats.org/officeDocument/2006/relationships/notesSlide" Target="/ppt/notesSlides/notesSlide70.xml" Id="R14fbc3b8b17a4469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297fbbae834a63" /><Relationship Type="http://schemas.openxmlformats.org/officeDocument/2006/relationships/notesSlide" Target="/ppt/notesSlides/notesSlide71.xml" Id="R7fecf5e1027f44f8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0f4cf92c274314" /><Relationship Type="http://schemas.openxmlformats.org/officeDocument/2006/relationships/notesSlide" Target="/ppt/notesSlides/notesSlide72.xml" Id="R27d60a427fa44263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801dff327e4fa7" /><Relationship Type="http://schemas.openxmlformats.org/officeDocument/2006/relationships/notesSlide" Target="/ppt/notesSlides/notesSlide73.xml" Id="R8e738bba35fb4612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83fda92ba94862" /><Relationship Type="http://schemas.openxmlformats.org/officeDocument/2006/relationships/notesSlide" Target="/ppt/notesSlides/notesSlide74.xml" Id="R215c0e379ddd4e56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dd6b3148884511" /><Relationship Type="http://schemas.openxmlformats.org/officeDocument/2006/relationships/notesSlide" Target="/ppt/notesSlides/notesSlide75.xml" Id="R1a262981af6e496b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4eee5ff61647c7" /><Relationship Type="http://schemas.openxmlformats.org/officeDocument/2006/relationships/notesSlide" Target="/ppt/notesSlides/notesSlide76.xml" Id="R6513db8e191b4f40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8cf485a8f140c0" /><Relationship Type="http://schemas.openxmlformats.org/officeDocument/2006/relationships/notesSlide" Target="/ppt/notesSlides/notesSlide77.xml" Id="R58fe0869afc14085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3dcc5c7f54c78" /><Relationship Type="http://schemas.openxmlformats.org/officeDocument/2006/relationships/notesSlide" Target="/ppt/notesSlides/notesSlide78.xml" Id="R999230561a704837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710a5a4c684657" /><Relationship Type="http://schemas.openxmlformats.org/officeDocument/2006/relationships/notesSlide" Target="/ppt/notesSlides/notesSlide79.xml" Id="R4aad905a025b4788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dff5a6ee6c4e29" /><Relationship Type="http://schemas.openxmlformats.org/officeDocument/2006/relationships/notesSlide" Target="/ppt/notesSlides/notesSlide80.xml" Id="Re8de3e0255074a32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24918e5d14644" /><Relationship Type="http://schemas.openxmlformats.org/officeDocument/2006/relationships/notesSlide" Target="/ppt/notesSlides/notesSlide81.xml" Id="R32b15a0b2d86454a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58785422c84352" /><Relationship Type="http://schemas.openxmlformats.org/officeDocument/2006/relationships/notesSlide" Target="/ppt/notesSlides/notesSlide82.xml" Id="R295cab6a80b84ee5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bcd9d17b4b4b6a" /><Relationship Type="http://schemas.openxmlformats.org/officeDocument/2006/relationships/notesSlide" Target="/ppt/notesSlides/notesSlide83.xml" Id="R50e4a3d8df564f5f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f7283657bd41d9" /><Relationship Type="http://schemas.openxmlformats.org/officeDocument/2006/relationships/notesSlide" Target="/ppt/notesSlides/notesSlide84.xml" Id="Refa6174ca8a94b74" /></Relationships>
</file>

<file path=ppt/slides/_rels/slide8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db29231e3b4d78" /><Relationship Type="http://schemas.openxmlformats.org/officeDocument/2006/relationships/notesSlide" Target="/ppt/notesSlides/notesSlide85.xml" Id="R850cf11cc2cd443d" /></Relationships>
</file>

<file path=ppt/slides/_rels/slide8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6e624576df4f80" /><Relationship Type="http://schemas.openxmlformats.org/officeDocument/2006/relationships/notesSlide" Target="/ppt/notesSlides/notesSlide86.xml" Id="R20978a96fd9b4f9e" /></Relationships>
</file>

<file path=ppt/slides/_rels/slide8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c667a8a15749bd" /><Relationship Type="http://schemas.openxmlformats.org/officeDocument/2006/relationships/notesSlide" Target="/ppt/notesSlides/notesSlide87.xml" Id="R6e727b3c9f49425a" /></Relationships>
</file>

<file path=ppt/slides/_rels/slide8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843640a83e4469" /><Relationship Type="http://schemas.openxmlformats.org/officeDocument/2006/relationships/notesSlide" Target="/ppt/notesSlides/notesSlide88.xml" Id="R4046406dcbdd499b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98fab3a5ba4cca" /><Relationship Type="http://schemas.openxmlformats.org/officeDocument/2006/relationships/notesSlide" Target="/ppt/notesSlides/notesSlide89.xml" Id="R83d120d1d2004e84" /></Relationships>
</file>

<file path=ppt/slides/_rels/slide9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0691037711473e" /><Relationship Type="http://schemas.openxmlformats.org/officeDocument/2006/relationships/notesSlide" Target="/ppt/notesSlides/notesSlide90.xml" Id="R89a8920469a44f58" /></Relationships>
</file>

<file path=ppt/slides/_rels/slide9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9a29bd5d3f4fde" /><Relationship Type="http://schemas.openxmlformats.org/officeDocument/2006/relationships/notesSlide" Target="/ppt/notesSlides/notesSlide91.xml" Id="R5a9860efa23245e0" /></Relationships>
</file>

<file path=ppt/slides/_rels/slide9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105acf80854791" /><Relationship Type="http://schemas.openxmlformats.org/officeDocument/2006/relationships/notesSlide" Target="/ppt/notesSlides/notesSlide92.xml" Id="Radcd320b08484108" /></Relationships>
</file>

<file path=ppt/slides/_rels/slide9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a510378fb4b07" /><Relationship Type="http://schemas.openxmlformats.org/officeDocument/2006/relationships/notesSlide" Target="/ppt/notesSlides/notesSlide93.xml" Id="Reb38f86bc35e48ab" /></Relationships>
</file>

<file path=ppt/slides/_rels/slide9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994e45d1f44f08" /><Relationship Type="http://schemas.openxmlformats.org/officeDocument/2006/relationships/notesSlide" Target="/ppt/notesSlides/notesSlide94.xml" Id="R7470ce7bda064083" /></Relationships>
</file>

<file path=ppt/slides/_rels/slide9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39aeca5048478d" /><Relationship Type="http://schemas.openxmlformats.org/officeDocument/2006/relationships/notesSlide" Target="/ppt/notesSlides/notesSlide95.xml" Id="R0aa89da58fb7432e" /></Relationships>
</file>

<file path=ppt/slides/_rels/slide9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61d2ad4335417e" /><Relationship Type="http://schemas.openxmlformats.org/officeDocument/2006/relationships/notesSlide" Target="/ppt/notesSlides/notesSlide96.xml" Id="R4f04e6c45504445e" /></Relationships>
</file>

<file path=ppt/slides/_rels/slide9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8333cb7dc84f42" /><Relationship Type="http://schemas.openxmlformats.org/officeDocument/2006/relationships/notesSlide" Target="/ppt/notesSlides/notesSlide97.xml" Id="R68d35948b7da4ee3" /></Relationships>
</file>

<file path=ppt/slides/_rels/slide9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9203cbddac4409" /><Relationship Type="http://schemas.openxmlformats.org/officeDocument/2006/relationships/notesSlide" Target="/ppt/notesSlides/notesSlide98.xml" Id="R403431b07c1a4659" /></Relationships>
</file>

<file path=ppt/slides/_rels/slide9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58d658ffde41ef" /><Relationship Type="http://schemas.openxmlformats.org/officeDocument/2006/relationships/notesSlide" Target="/ppt/notesSlides/notesSlide99.xml" Id="Re14ae9084bd14a61" /></Relationships>
</file>

<file path=ppt/slides/_rels/slide10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70136bd1c84e6f" /><Relationship Type="http://schemas.openxmlformats.org/officeDocument/2006/relationships/notesSlide" Target="/ppt/notesSlides/notesSlide100.xml" Id="R9a14bd916ee74914" /></Relationships>
</file>

<file path=ppt/slides/_rels/slide10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4991c7497d4437" /><Relationship Type="http://schemas.openxmlformats.org/officeDocument/2006/relationships/notesSlide" Target="/ppt/notesSlides/notesSlide101.xml" Id="Rac6fb8cb3f70400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tel 1">
            <a:extLst xmlns:a="http://schemas.openxmlformats.org/drawingml/2006/main">
              <a:ext uri="{FF2B5EF4-FFF2-40B4-BE49-F238E27FC236}">
                <a16:creationId xmlns:a16="http://schemas.microsoft.com/office/drawing/2014/main" id="{5C58EB12-9368-C64E-A71A-3B95A2028F7B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Høyfrekvente ord</a:t>
            </a:r>
          </a:p>
        </p:txBody>
      </p:sp>
      <p:sp>
        <p:nvSpPr>
          <p:cNvPr id="3" name="Undertittel 2">
            <a:extLst xmlns:a="http://schemas.openxmlformats.org/drawingml/2006/main">
              <a:ext uri="{FF2B5EF4-FFF2-40B4-BE49-F238E27FC236}">
                <a16:creationId xmlns:a16="http://schemas.microsoft.com/office/drawing/2014/main" id="{BE99471E-7BC7-C94F-ACDE-5679079C4F9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15045" y="6190864"/>
            <a:ext cx="8045373" cy="742279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1400"/>
              <a:t>© www.undervisningsmetoder.com</a:t>
            </a:r>
          </a:p>
        </p:txBody>
      </p:sp>
    </p:spTree>
    <p:extLst>
      <p:ext uri="{BB962C8B-B14F-4D97-AF65-F5344CB8AC3E}">
        <p14:creationId xmlns:p14="http://schemas.microsoft.com/office/powerpoint/2010/main" val="17262647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og</a:t>
            </a:r>
          </a:p>
        </p:txBody>
      </p:sp>
    </p:spTree>
    <p:extLst>
      <p:ext uri="{BB962C8B-B14F-4D97-AF65-F5344CB8AC3E}">
        <p14:creationId xmlns:p14="http://schemas.microsoft.com/office/powerpoint/2010/main" val="324338604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8125996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det</a:t>
            </a:r>
          </a:p>
        </p:txBody>
      </p:sp>
    </p:spTree>
    <p:extLst>
      <p:ext uri="{BB962C8B-B14F-4D97-AF65-F5344CB8AC3E}">
        <p14:creationId xmlns:p14="http://schemas.microsoft.com/office/powerpoint/2010/main" val="293610276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på</a:t>
            </a:r>
          </a:p>
        </p:txBody>
      </p:sp>
    </p:spTree>
    <p:extLst>
      <p:ext uri="{BB962C8B-B14F-4D97-AF65-F5344CB8AC3E}">
        <p14:creationId xmlns:p14="http://schemas.microsoft.com/office/powerpoint/2010/main" val="36256377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som</a:t>
            </a:r>
          </a:p>
        </p:txBody>
      </p:sp>
    </p:spTree>
    <p:extLst>
      <p:ext uri="{BB962C8B-B14F-4D97-AF65-F5344CB8AC3E}">
        <p14:creationId xmlns:p14="http://schemas.microsoft.com/office/powerpoint/2010/main" val="172678628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er</a:t>
            </a:r>
          </a:p>
        </p:txBody>
      </p:sp>
    </p:spTree>
    <p:extLst>
      <p:ext uri="{BB962C8B-B14F-4D97-AF65-F5344CB8AC3E}">
        <p14:creationId xmlns:p14="http://schemas.microsoft.com/office/powerpoint/2010/main" val="355600125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383300664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til</a:t>
            </a:r>
          </a:p>
        </p:txBody>
      </p:sp>
    </p:spTree>
    <p:extLst>
      <p:ext uri="{BB962C8B-B14F-4D97-AF65-F5344CB8AC3E}">
        <p14:creationId xmlns:p14="http://schemas.microsoft.com/office/powerpoint/2010/main" val="270622726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å</a:t>
            </a:r>
          </a:p>
        </p:txBody>
      </p:sp>
    </p:spTree>
    <p:extLst>
      <p:ext uri="{BB962C8B-B14F-4D97-AF65-F5344CB8AC3E}">
        <p14:creationId xmlns:p14="http://schemas.microsoft.com/office/powerpoint/2010/main" val="30047566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han</a:t>
            </a:r>
          </a:p>
        </p:txBody>
      </p:sp>
    </p:spTree>
    <p:extLst>
      <p:ext uri="{BB962C8B-B14F-4D97-AF65-F5344CB8AC3E}">
        <p14:creationId xmlns:p14="http://schemas.microsoft.com/office/powerpoint/2010/main" val="346394175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av</a:t>
            </a:r>
          </a:p>
        </p:txBody>
      </p:sp>
    </p:spTree>
    <p:extLst>
      <p:ext uri="{BB962C8B-B14F-4D97-AF65-F5344CB8AC3E}">
        <p14:creationId xmlns:p14="http://schemas.microsoft.com/office/powerpoint/2010/main" val="157346320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val="350928298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med</a:t>
            </a:r>
          </a:p>
        </p:txBody>
      </p:sp>
    </p:spTree>
    <p:extLst>
      <p:ext uri="{BB962C8B-B14F-4D97-AF65-F5344CB8AC3E}">
        <p14:creationId xmlns:p14="http://schemas.microsoft.com/office/powerpoint/2010/main" val="366582783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at</a:t>
            </a:r>
          </a:p>
        </p:txBody>
      </p:sp>
    </p:spTree>
    <p:extLst>
      <p:ext uri="{BB962C8B-B14F-4D97-AF65-F5344CB8AC3E}">
        <p14:creationId xmlns:p14="http://schemas.microsoft.com/office/powerpoint/2010/main" val="361315034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var</a:t>
            </a:r>
          </a:p>
        </p:txBody>
      </p:sp>
    </p:spTree>
    <p:extLst>
      <p:ext uri="{BB962C8B-B14F-4D97-AF65-F5344CB8AC3E}">
        <p14:creationId xmlns:p14="http://schemas.microsoft.com/office/powerpoint/2010/main" val="169230425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</a:t>
            </a:r>
          </a:p>
        </p:txBody>
      </p:sp>
    </p:spTree>
    <p:extLst>
      <p:ext uri="{BB962C8B-B14F-4D97-AF65-F5344CB8AC3E}">
        <p14:creationId xmlns:p14="http://schemas.microsoft.com/office/powerpoint/2010/main" val="150927729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ikke</a:t>
            </a:r>
          </a:p>
        </p:txBody>
      </p:sp>
    </p:spTree>
    <p:extLst>
      <p:ext uri="{BB962C8B-B14F-4D97-AF65-F5344CB8AC3E}">
        <p14:creationId xmlns:p14="http://schemas.microsoft.com/office/powerpoint/2010/main" val="194006516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den</a:t>
            </a:r>
          </a:p>
        </p:txBody>
      </p:sp>
    </p:spTree>
    <p:extLst>
      <p:ext uri="{BB962C8B-B14F-4D97-AF65-F5344CB8AC3E}">
        <p14:creationId xmlns:p14="http://schemas.microsoft.com/office/powerpoint/2010/main" val="51656474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har</a:t>
            </a:r>
          </a:p>
        </p:txBody>
      </p:sp>
    </p:spTree>
    <p:extLst>
      <p:ext uri="{BB962C8B-B14F-4D97-AF65-F5344CB8AC3E}">
        <p14:creationId xmlns:p14="http://schemas.microsoft.com/office/powerpoint/2010/main" val="108625078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jeg</a:t>
            </a:r>
          </a:p>
        </p:txBody>
      </p:sp>
    </p:spTree>
    <p:extLst>
      <p:ext uri="{BB962C8B-B14F-4D97-AF65-F5344CB8AC3E}">
        <p14:creationId xmlns:p14="http://schemas.microsoft.com/office/powerpoint/2010/main" val="187701331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om</a:t>
            </a:r>
          </a:p>
        </p:txBody>
      </p:sp>
    </p:spTree>
    <p:extLst>
      <p:ext uri="{BB962C8B-B14F-4D97-AF65-F5344CB8AC3E}">
        <p14:creationId xmlns:p14="http://schemas.microsoft.com/office/powerpoint/2010/main" val="3255805266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et</a:t>
            </a:r>
          </a:p>
        </p:txBody>
      </p:sp>
    </p:spTree>
    <p:extLst>
      <p:ext uri="{BB962C8B-B14F-4D97-AF65-F5344CB8AC3E}">
        <p14:creationId xmlns:p14="http://schemas.microsoft.com/office/powerpoint/2010/main" val="3306212442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men</a:t>
            </a:r>
          </a:p>
        </p:txBody>
      </p:sp>
    </p:spTree>
    <p:extLst>
      <p:ext uri="{BB962C8B-B14F-4D97-AF65-F5344CB8AC3E}">
        <p14:creationId xmlns:p14="http://schemas.microsoft.com/office/powerpoint/2010/main" val="422303936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så</a:t>
            </a:r>
          </a:p>
        </p:txBody>
      </p:sp>
    </p:spTree>
    <p:extLst>
      <p:ext uri="{BB962C8B-B14F-4D97-AF65-F5344CB8AC3E}">
        <p14:creationId xmlns:p14="http://schemas.microsoft.com/office/powerpoint/2010/main" val="840279166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seg</a:t>
            </a:r>
          </a:p>
        </p:txBody>
      </p:sp>
    </p:spTree>
    <p:extLst>
      <p:ext uri="{BB962C8B-B14F-4D97-AF65-F5344CB8AC3E}">
        <p14:creationId xmlns:p14="http://schemas.microsoft.com/office/powerpoint/2010/main" val="1498363046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hun</a:t>
            </a:r>
          </a:p>
        </p:txBody>
      </p:sp>
    </p:spTree>
    <p:extLst>
      <p:ext uri="{BB962C8B-B14F-4D97-AF65-F5344CB8AC3E}">
        <p14:creationId xmlns:p14="http://schemas.microsoft.com/office/powerpoint/2010/main" val="198760131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hadde</a:t>
            </a:r>
          </a:p>
        </p:txBody>
      </p:sp>
    </p:spTree>
    <p:extLst>
      <p:ext uri="{BB962C8B-B14F-4D97-AF65-F5344CB8AC3E}">
        <p14:creationId xmlns:p14="http://schemas.microsoft.com/office/powerpoint/2010/main" val="2907839902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fra</a:t>
            </a:r>
          </a:p>
        </p:txBody>
      </p:sp>
    </p:spTree>
    <p:extLst>
      <p:ext uri="{BB962C8B-B14F-4D97-AF65-F5344CB8AC3E}">
        <p14:creationId xmlns:p14="http://schemas.microsoft.com/office/powerpoint/2010/main" val="1383357102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</a:t>
            </a:r>
          </a:p>
        </p:txBody>
      </p:sp>
    </p:spTree>
    <p:extLst>
      <p:ext uri="{BB962C8B-B14F-4D97-AF65-F5344CB8AC3E}">
        <p14:creationId xmlns:p14="http://schemas.microsoft.com/office/powerpoint/2010/main" val="3313321663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du</a:t>
            </a:r>
          </a:p>
        </p:txBody>
      </p:sp>
    </p:spTree>
    <p:extLst>
      <p:ext uri="{BB962C8B-B14F-4D97-AF65-F5344CB8AC3E}">
        <p14:creationId xmlns:p14="http://schemas.microsoft.com/office/powerpoint/2010/main" val="490698352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kan</a:t>
            </a:r>
          </a:p>
        </p:txBody>
      </p:sp>
    </p:spTree>
    <p:extLst>
      <p:ext uri="{BB962C8B-B14F-4D97-AF65-F5344CB8AC3E}">
        <p14:creationId xmlns:p14="http://schemas.microsoft.com/office/powerpoint/2010/main" val="3519114066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da</a:t>
            </a:r>
          </a:p>
        </p:txBody>
      </p:sp>
    </p:spTree>
    <p:extLst>
      <p:ext uri="{BB962C8B-B14F-4D97-AF65-F5344CB8AC3E}">
        <p14:creationId xmlns:p14="http://schemas.microsoft.com/office/powerpoint/2010/main" val="604805812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ble</a:t>
            </a:r>
          </a:p>
        </p:txBody>
      </p:sp>
    </p:spTree>
    <p:extLst>
      <p:ext uri="{BB962C8B-B14F-4D97-AF65-F5344CB8AC3E}">
        <p14:creationId xmlns:p14="http://schemas.microsoft.com/office/powerpoint/2010/main" val="3664719242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ut</a:t>
            </a:r>
          </a:p>
        </p:txBody>
      </p:sp>
    </p:spTree>
    <p:extLst>
      <p:ext uri="{BB962C8B-B14F-4D97-AF65-F5344CB8AC3E}">
        <p14:creationId xmlns:p14="http://schemas.microsoft.com/office/powerpoint/2010/main" val="2372514288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skal</a:t>
            </a:r>
          </a:p>
        </p:txBody>
      </p:sp>
    </p:spTree>
    <p:extLst>
      <p:ext uri="{BB962C8B-B14F-4D97-AF65-F5344CB8AC3E}">
        <p14:creationId xmlns:p14="http://schemas.microsoft.com/office/powerpoint/2010/main" val="1187645206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vil</a:t>
            </a:r>
          </a:p>
        </p:txBody>
      </p:sp>
    </p:spTree>
    <p:extLst>
      <p:ext uri="{BB962C8B-B14F-4D97-AF65-F5344CB8AC3E}">
        <p14:creationId xmlns:p14="http://schemas.microsoft.com/office/powerpoint/2010/main" val="3273240968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ham</a:t>
            </a:r>
          </a:p>
        </p:txBody>
      </p:sp>
    </p:spTree>
    <p:extLst>
      <p:ext uri="{BB962C8B-B14F-4D97-AF65-F5344CB8AC3E}">
        <p14:creationId xmlns:p14="http://schemas.microsoft.com/office/powerpoint/2010/main" val="1673581243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etter</a:t>
            </a:r>
          </a:p>
        </p:txBody>
      </p:sp>
    </p:spTree>
    <p:extLst>
      <p:ext uri="{BB962C8B-B14F-4D97-AF65-F5344CB8AC3E}">
        <p14:creationId xmlns:p14="http://schemas.microsoft.com/office/powerpoint/2010/main" val="1353718699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over</a:t>
            </a:r>
          </a:p>
        </p:txBody>
      </p:sp>
    </p:spTree>
    <p:extLst>
      <p:ext uri="{BB962C8B-B14F-4D97-AF65-F5344CB8AC3E}">
        <p14:creationId xmlns:p14="http://schemas.microsoft.com/office/powerpoint/2010/main" val="1661754826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ved</a:t>
            </a:r>
          </a:p>
        </p:txBody>
      </p:sp>
    </p:spTree>
    <p:extLst>
      <p:ext uri="{BB962C8B-B14F-4D97-AF65-F5344CB8AC3E}">
        <p14:creationId xmlns:p14="http://schemas.microsoft.com/office/powerpoint/2010/main" val="2387652054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også</a:t>
            </a:r>
          </a:p>
        </p:txBody>
      </p:sp>
    </p:spTree>
    <p:extLst>
      <p:ext uri="{BB962C8B-B14F-4D97-AF65-F5344CB8AC3E}">
        <p14:creationId xmlns:p14="http://schemas.microsoft.com/office/powerpoint/2010/main" val="370545927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bare</a:t>
            </a:r>
          </a:p>
        </p:txBody>
      </p:sp>
    </p:spTree>
    <p:extLst>
      <p:ext uri="{BB962C8B-B14F-4D97-AF65-F5344CB8AC3E}">
        <p14:creationId xmlns:p14="http://schemas.microsoft.com/office/powerpoint/2010/main" val="1954676240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eller</a:t>
            </a:r>
          </a:p>
        </p:txBody>
      </p:sp>
    </p:spTree>
    <p:extLst>
      <p:ext uri="{BB962C8B-B14F-4D97-AF65-F5344CB8AC3E}">
        <p14:creationId xmlns:p14="http://schemas.microsoft.com/office/powerpoint/2010/main" val="689816708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sa</a:t>
            </a:r>
          </a:p>
        </p:txBody>
      </p:sp>
    </p:spTree>
    <p:extLst>
      <p:ext uri="{BB962C8B-B14F-4D97-AF65-F5344CB8AC3E}">
        <p14:creationId xmlns:p14="http://schemas.microsoft.com/office/powerpoint/2010/main" val="1954566359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nå</a:t>
            </a:r>
          </a:p>
        </p:txBody>
      </p:sp>
    </p:spTree>
    <p:extLst>
      <p:ext uri="{BB962C8B-B14F-4D97-AF65-F5344CB8AC3E}">
        <p14:creationId xmlns:p14="http://schemas.microsoft.com/office/powerpoint/2010/main" val="3468503485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dette</a:t>
            </a:r>
          </a:p>
        </p:txBody>
      </p:sp>
    </p:spTree>
    <p:extLst>
      <p:ext uri="{BB962C8B-B14F-4D97-AF65-F5344CB8AC3E}">
        <p14:creationId xmlns:p14="http://schemas.microsoft.com/office/powerpoint/2010/main" val="920419012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noe</a:t>
            </a:r>
          </a:p>
        </p:txBody>
      </p:sp>
    </p:spTree>
    <p:extLst>
      <p:ext uri="{BB962C8B-B14F-4D97-AF65-F5344CB8AC3E}">
        <p14:creationId xmlns:p14="http://schemas.microsoft.com/office/powerpoint/2010/main" val="3754751389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være</a:t>
            </a:r>
          </a:p>
        </p:txBody>
      </p:sp>
    </p:spTree>
    <p:extLst>
      <p:ext uri="{BB962C8B-B14F-4D97-AF65-F5344CB8AC3E}">
        <p14:creationId xmlns:p14="http://schemas.microsoft.com/office/powerpoint/2010/main" val="1954244743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meg</a:t>
            </a:r>
          </a:p>
        </p:txBody>
      </p:sp>
    </p:spTree>
    <p:extLst>
      <p:ext uri="{BB962C8B-B14F-4D97-AF65-F5344CB8AC3E}">
        <p14:creationId xmlns:p14="http://schemas.microsoft.com/office/powerpoint/2010/main" val="1045239882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mot</a:t>
            </a:r>
          </a:p>
        </p:txBody>
      </p:sp>
    </p:spTree>
    <p:extLst>
      <p:ext uri="{BB962C8B-B14F-4D97-AF65-F5344CB8AC3E}">
        <p14:creationId xmlns:p14="http://schemas.microsoft.com/office/powerpoint/2010/main" val="1025534526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opp</a:t>
            </a:r>
          </a:p>
        </p:txBody>
      </p:sp>
    </p:spTree>
    <p:extLst>
      <p:ext uri="{BB962C8B-B14F-4D97-AF65-F5344CB8AC3E}">
        <p14:creationId xmlns:p14="http://schemas.microsoft.com/office/powerpoint/2010/main" val="1695225186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der</a:t>
            </a:r>
          </a:p>
        </p:txBody>
      </p:sp>
    </p:spTree>
    <p:extLst>
      <p:ext uri="{BB962C8B-B14F-4D97-AF65-F5344CB8AC3E}">
        <p14:creationId xmlns:p14="http://schemas.microsoft.com/office/powerpoint/2010/main" val="2405631945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når</a:t>
            </a:r>
          </a:p>
        </p:txBody>
      </p:sp>
    </p:spTree>
    <p:extLst>
      <p:ext uri="{BB962C8B-B14F-4D97-AF65-F5344CB8AC3E}">
        <p14:creationId xmlns:p14="http://schemas.microsoft.com/office/powerpoint/2010/main" val="3019314509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inn</a:t>
            </a:r>
          </a:p>
        </p:txBody>
      </p:sp>
    </p:spTree>
    <p:extLst>
      <p:ext uri="{BB962C8B-B14F-4D97-AF65-F5344CB8AC3E}">
        <p14:creationId xmlns:p14="http://schemas.microsoft.com/office/powerpoint/2010/main" val="3277700056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dem</a:t>
            </a:r>
          </a:p>
        </p:txBody>
      </p:sp>
    </p:spTree>
    <p:extLst>
      <p:ext uri="{BB962C8B-B14F-4D97-AF65-F5344CB8AC3E}">
        <p14:creationId xmlns:p14="http://schemas.microsoft.com/office/powerpoint/2010/main" val="1829930834"/>
      </p:ext>
    </p:extLst>
  </p:cSld>
</p:sld>
</file>

<file path=ppt/slides/slide5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kunne</a:t>
            </a:r>
          </a:p>
        </p:txBody>
      </p:sp>
    </p:spTree>
    <p:extLst>
      <p:ext uri="{BB962C8B-B14F-4D97-AF65-F5344CB8AC3E}">
        <p14:creationId xmlns:p14="http://schemas.microsoft.com/office/powerpoint/2010/main" val="3968413738"/>
      </p:ext>
    </p:extLst>
  </p:cSld>
</p:sld>
</file>

<file path=ppt/slides/slide5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andre</a:t>
            </a:r>
          </a:p>
        </p:txBody>
      </p:sp>
    </p:spTree>
    <p:extLst>
      <p:ext uri="{BB962C8B-B14F-4D97-AF65-F5344CB8AC3E}">
        <p14:creationId xmlns:p14="http://schemas.microsoft.com/office/powerpoint/2010/main" val="3708641220"/>
      </p:ext>
    </p:extLst>
  </p:cSld>
</p:sld>
</file>

<file path=ppt/slides/slide5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blir</a:t>
            </a:r>
          </a:p>
        </p:txBody>
      </p:sp>
    </p:spTree>
    <p:extLst>
      <p:ext uri="{BB962C8B-B14F-4D97-AF65-F5344CB8AC3E}">
        <p14:creationId xmlns:p14="http://schemas.microsoft.com/office/powerpoint/2010/main" val="2318194407"/>
      </p:ext>
    </p:extLst>
  </p:cSld>
</p:sld>
</file>

<file path=ppt/slides/slide6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alle</a:t>
            </a:r>
          </a:p>
        </p:txBody>
      </p:sp>
    </p:spTree>
    <p:extLst>
      <p:ext uri="{BB962C8B-B14F-4D97-AF65-F5344CB8AC3E}">
        <p14:creationId xmlns:p14="http://schemas.microsoft.com/office/powerpoint/2010/main" val="3793055151"/>
      </p:ext>
    </p:extLst>
  </p:cSld>
</p:sld>
</file>

<file path=ppt/slides/slide6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noen</a:t>
            </a:r>
          </a:p>
        </p:txBody>
      </p:sp>
    </p:spTree>
    <p:extLst>
      <p:ext uri="{BB962C8B-B14F-4D97-AF65-F5344CB8AC3E}">
        <p14:creationId xmlns:p14="http://schemas.microsoft.com/office/powerpoint/2010/main" val="2176873165"/>
      </p:ext>
    </p:extLst>
  </p:cSld>
</p:sld>
</file>

<file path=ppt/slides/slide6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sin</a:t>
            </a:r>
          </a:p>
        </p:txBody>
      </p:sp>
    </p:spTree>
    <p:extLst>
      <p:ext uri="{BB962C8B-B14F-4D97-AF65-F5344CB8AC3E}">
        <p14:creationId xmlns:p14="http://schemas.microsoft.com/office/powerpoint/2010/main" val="3821208905"/>
      </p:ext>
    </p:extLst>
  </p:cSld>
</p:sld>
</file>

<file path=ppt/slides/slide6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</a:t>
            </a:r>
          </a:p>
        </p:txBody>
      </p:sp>
    </p:spTree>
    <p:extLst>
      <p:ext uri="{BB962C8B-B14F-4D97-AF65-F5344CB8AC3E}">
        <p14:creationId xmlns:p14="http://schemas.microsoft.com/office/powerpoint/2010/main" val="3159258325"/>
      </p:ext>
    </p:extLst>
  </p:cSld>
</p:sld>
</file>

<file path=ppt/slides/slide6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år</a:t>
            </a:r>
          </a:p>
        </p:txBody>
      </p:sp>
    </p:spTree>
    <p:extLst>
      <p:ext uri="{BB962C8B-B14F-4D97-AF65-F5344CB8AC3E}">
        <p14:creationId xmlns:p14="http://schemas.microsoft.com/office/powerpoint/2010/main" val="791035454"/>
      </p:ext>
    </p:extLst>
  </p:cSld>
</p:sld>
</file>

<file path=ppt/slides/slide6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henne</a:t>
            </a:r>
          </a:p>
        </p:txBody>
      </p:sp>
    </p:spTree>
    <p:extLst>
      <p:ext uri="{BB962C8B-B14F-4D97-AF65-F5344CB8AC3E}">
        <p14:creationId xmlns:p14="http://schemas.microsoft.com/office/powerpoint/2010/main" val="3514715249"/>
      </p:ext>
    </p:extLst>
  </p:cSld>
</p:sld>
</file>

<file path=ppt/slides/slide6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må</a:t>
            </a:r>
          </a:p>
        </p:txBody>
      </p:sp>
    </p:spTree>
    <p:extLst>
      <p:ext uri="{BB962C8B-B14F-4D97-AF65-F5344CB8AC3E}">
        <p14:creationId xmlns:p14="http://schemas.microsoft.com/office/powerpoint/2010/main" val="3510679841"/>
      </p:ext>
    </p:extLst>
  </p:cSld>
</p:sld>
</file>

<file path=ppt/slides/slide6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selv</a:t>
            </a:r>
          </a:p>
        </p:txBody>
      </p:sp>
    </p:spTree>
    <p:extLst>
      <p:ext uri="{BB962C8B-B14F-4D97-AF65-F5344CB8AC3E}">
        <p14:creationId xmlns:p14="http://schemas.microsoft.com/office/powerpoint/2010/main" val="155903473"/>
      </p:ext>
    </p:extLst>
  </p:cSld>
</p:sld>
</file>

<file path=ppt/slides/slide6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sier</a:t>
            </a:r>
          </a:p>
        </p:txBody>
      </p:sp>
    </p:spTree>
    <p:extLst>
      <p:ext uri="{BB962C8B-B14F-4D97-AF65-F5344CB8AC3E}">
        <p14:creationId xmlns:p14="http://schemas.microsoft.com/office/powerpoint/2010/main" val="712022212"/>
      </p:ext>
    </p:extLst>
  </p:cSld>
</p:sld>
</file>

<file path=ppt/slides/slide6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få</a:t>
            </a:r>
          </a:p>
        </p:txBody>
      </p:sp>
    </p:spTree>
    <p:extLst>
      <p:ext uri="{BB962C8B-B14F-4D97-AF65-F5344CB8AC3E}">
        <p14:creationId xmlns:p14="http://schemas.microsoft.com/office/powerpoint/2010/main" val="947950123"/>
      </p:ext>
    </p:extLst>
  </p:cSld>
</p:sld>
</file>

<file path=ppt/slides/slide7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kom</a:t>
            </a:r>
          </a:p>
        </p:txBody>
      </p:sp>
    </p:spTree>
    <p:extLst>
      <p:ext uri="{BB962C8B-B14F-4D97-AF65-F5344CB8AC3E}">
        <p14:creationId xmlns:p14="http://schemas.microsoft.com/office/powerpoint/2010/main" val="2112053064"/>
      </p:ext>
    </p:extLst>
  </p:cSld>
</p:sld>
</file>

<file path=ppt/slides/slide7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denne</a:t>
            </a:r>
          </a:p>
        </p:txBody>
      </p:sp>
    </p:spTree>
    <p:extLst>
      <p:ext uri="{BB962C8B-B14F-4D97-AF65-F5344CB8AC3E}">
        <p14:creationId xmlns:p14="http://schemas.microsoft.com/office/powerpoint/2010/main" val="1768176302"/>
      </p:ext>
    </p:extLst>
  </p:cSld>
</p:sld>
</file>

<file path=ppt/slides/slide7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enn</a:t>
            </a:r>
          </a:p>
        </p:txBody>
      </p:sp>
    </p:spTree>
    <p:extLst>
      <p:ext uri="{BB962C8B-B14F-4D97-AF65-F5344CB8AC3E}">
        <p14:creationId xmlns:p14="http://schemas.microsoft.com/office/powerpoint/2010/main" val="2316750470"/>
      </p:ext>
    </p:extLst>
  </p:cSld>
</p:sld>
</file>

<file path=ppt/slides/slide7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to</a:t>
            </a:r>
          </a:p>
        </p:txBody>
      </p:sp>
    </p:spTree>
    <p:extLst>
      <p:ext uri="{BB962C8B-B14F-4D97-AF65-F5344CB8AC3E}">
        <p14:creationId xmlns:p14="http://schemas.microsoft.com/office/powerpoint/2010/main" val="2225918963"/>
      </p:ext>
    </p:extLst>
  </p:cSld>
</p:sld>
</file>

<file path=ppt/slides/slide7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hans</a:t>
            </a:r>
          </a:p>
        </p:txBody>
      </p:sp>
    </p:spTree>
    <p:extLst>
      <p:ext uri="{BB962C8B-B14F-4D97-AF65-F5344CB8AC3E}">
        <p14:creationId xmlns:p14="http://schemas.microsoft.com/office/powerpoint/2010/main" val="3841780869"/>
      </p:ext>
    </p:extLst>
  </p:cSld>
</p:sld>
</file>

<file path=ppt/slides/slide7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bli</a:t>
            </a:r>
          </a:p>
        </p:txBody>
      </p:sp>
    </p:spTree>
    <p:extLst>
      <p:ext uri="{BB962C8B-B14F-4D97-AF65-F5344CB8AC3E}">
        <p14:creationId xmlns:p14="http://schemas.microsoft.com/office/powerpoint/2010/main" val="1065243241"/>
      </p:ext>
    </p:extLst>
  </p:cSld>
</p:sld>
</file>

<file path=ppt/slides/slide7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ville</a:t>
            </a:r>
          </a:p>
        </p:txBody>
      </p:sp>
    </p:spTree>
    <p:extLst>
      <p:ext uri="{BB962C8B-B14F-4D97-AF65-F5344CB8AC3E}">
        <p14:creationId xmlns:p14="http://schemas.microsoft.com/office/powerpoint/2010/main" val="476141182"/>
      </p:ext>
    </p:extLst>
  </p:cSld>
</p:sld>
</file>

<file path=ppt/slides/slide7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før</a:t>
            </a:r>
          </a:p>
        </p:txBody>
      </p:sp>
    </p:spTree>
    <p:extLst>
      <p:ext uri="{BB962C8B-B14F-4D97-AF65-F5344CB8AC3E}">
        <p14:creationId xmlns:p14="http://schemas.microsoft.com/office/powerpoint/2010/main" val="513655504"/>
      </p:ext>
    </p:extLst>
  </p:cSld>
</p:sld>
</file>

<file path=ppt/slides/slide7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vært</a:t>
            </a:r>
          </a:p>
        </p:txBody>
      </p:sp>
    </p:spTree>
    <p:extLst>
      <p:ext uri="{BB962C8B-B14F-4D97-AF65-F5344CB8AC3E}">
        <p14:creationId xmlns:p14="http://schemas.microsoft.com/office/powerpoint/2010/main" val="3493614173"/>
      </p:ext>
    </p:extLst>
  </p:cSld>
</p:sld>
</file>

<file path=ppt/slides/slide7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skulle</a:t>
            </a:r>
          </a:p>
        </p:txBody>
      </p:sp>
    </p:spTree>
    <p:extLst>
      <p:ext uri="{BB962C8B-B14F-4D97-AF65-F5344CB8AC3E}">
        <p14:creationId xmlns:p14="http://schemas.microsoft.com/office/powerpoint/2010/main" val="3562635546"/>
      </p:ext>
    </p:extLst>
  </p:cSld>
</p:sld>
</file>

<file path=ppt/slides/slide8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går</a:t>
            </a:r>
          </a:p>
        </p:txBody>
      </p:sp>
    </p:spTree>
    <p:extLst>
      <p:ext uri="{BB962C8B-B14F-4D97-AF65-F5344CB8AC3E}">
        <p14:creationId xmlns:p14="http://schemas.microsoft.com/office/powerpoint/2010/main" val="3227306303"/>
      </p:ext>
    </p:extLst>
  </p:cSld>
</p:sld>
</file>

<file path=ppt/slides/slide8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her</a:t>
            </a:r>
          </a:p>
        </p:txBody>
      </p:sp>
    </p:spTree>
    <p:extLst>
      <p:ext uri="{BB962C8B-B14F-4D97-AF65-F5344CB8AC3E}">
        <p14:creationId xmlns:p14="http://schemas.microsoft.com/office/powerpoint/2010/main" val="772484535"/>
      </p:ext>
    </p:extLst>
  </p:cSld>
</p:sld>
</file>

<file path=ppt/slides/slide8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slik</a:t>
            </a:r>
          </a:p>
        </p:txBody>
      </p:sp>
    </p:spTree>
    <p:extLst>
      <p:ext uri="{BB962C8B-B14F-4D97-AF65-F5344CB8AC3E}">
        <p14:creationId xmlns:p14="http://schemas.microsoft.com/office/powerpoint/2010/main" val="297932304"/>
      </p:ext>
    </p:extLst>
  </p:cSld>
</p:sld>
</file>

<file path=ppt/slides/slide8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gikk</a:t>
            </a:r>
          </a:p>
        </p:txBody>
      </p:sp>
    </p:spTree>
    <p:extLst>
      <p:ext uri="{BB962C8B-B14F-4D97-AF65-F5344CB8AC3E}">
        <p14:creationId xmlns:p14="http://schemas.microsoft.com/office/powerpoint/2010/main" val="3313547036"/>
      </p:ext>
    </p:extLst>
  </p:cSld>
</p:sld>
</file>

<file path=ppt/slides/slide8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mer</a:t>
            </a:r>
          </a:p>
        </p:txBody>
      </p:sp>
    </p:spTree>
    <p:extLst>
      <p:ext uri="{BB962C8B-B14F-4D97-AF65-F5344CB8AC3E}">
        <p14:creationId xmlns:p14="http://schemas.microsoft.com/office/powerpoint/2010/main" val="367382198"/>
      </p:ext>
    </p:extLst>
  </p:cSld>
</p:sld>
</file>

<file path=ppt/slides/slide8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hva</a:t>
            </a:r>
          </a:p>
        </p:txBody>
      </p:sp>
    </p:spTree>
    <p:extLst>
      <p:ext uri="{BB962C8B-B14F-4D97-AF65-F5344CB8AC3E}">
        <p14:creationId xmlns:p14="http://schemas.microsoft.com/office/powerpoint/2010/main" val="736310048"/>
      </p:ext>
    </p:extLst>
  </p:cSld>
</p:sld>
</file>

<file path=ppt/slides/slide8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igjen</a:t>
            </a:r>
          </a:p>
        </p:txBody>
      </p:sp>
    </p:spTree>
    <p:extLst>
      <p:ext uri="{BB962C8B-B14F-4D97-AF65-F5344CB8AC3E}">
        <p14:creationId xmlns:p14="http://schemas.microsoft.com/office/powerpoint/2010/main" val="2032099620"/>
      </p:ext>
    </p:extLst>
  </p:cSld>
</p:sld>
</file>

<file path=ppt/slides/slide8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fikk</a:t>
            </a:r>
          </a:p>
        </p:txBody>
      </p:sp>
    </p:spTree>
    <p:extLst>
      <p:ext uri="{BB962C8B-B14F-4D97-AF65-F5344CB8AC3E}">
        <p14:creationId xmlns:p14="http://schemas.microsoft.com/office/powerpoint/2010/main" val="4268866945"/>
      </p:ext>
    </p:extLst>
  </p:cSld>
</p:sld>
</file>

<file path=ppt/slides/slide8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man</a:t>
            </a:r>
          </a:p>
        </p:txBody>
      </p:sp>
    </p:spTree>
    <p:extLst>
      <p:ext uri="{BB962C8B-B14F-4D97-AF65-F5344CB8AC3E}">
        <p14:creationId xmlns:p14="http://schemas.microsoft.com/office/powerpoint/2010/main" val="2612664892"/>
      </p:ext>
    </p:extLst>
  </p:cSld>
</p:sld>
</file>

<file path=ppt/slides/slide8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alt</a:t>
            </a:r>
          </a:p>
        </p:txBody>
      </p:sp>
    </p:spTree>
    <p:extLst>
      <p:ext uri="{BB962C8B-B14F-4D97-AF65-F5344CB8AC3E}">
        <p14:creationId xmlns:p14="http://schemas.microsoft.com/office/powerpoint/2010/main" val="1695857196"/>
      </p:ext>
    </p:extLst>
  </p:cSld>
</p:sld>
</file>

<file path=ppt/slides/slide9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mange</a:t>
            </a:r>
          </a:p>
        </p:txBody>
      </p:sp>
    </p:spTree>
    <p:extLst>
      <p:ext uri="{BB962C8B-B14F-4D97-AF65-F5344CB8AC3E}">
        <p14:creationId xmlns:p14="http://schemas.microsoft.com/office/powerpoint/2010/main" val="984652027"/>
      </p:ext>
    </p:extLst>
  </p:cSld>
</p:sld>
</file>

<file path=ppt/slides/slide9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ingen</a:t>
            </a:r>
          </a:p>
        </p:txBody>
      </p:sp>
    </p:spTree>
    <p:extLst>
      <p:ext uri="{BB962C8B-B14F-4D97-AF65-F5344CB8AC3E}">
        <p14:creationId xmlns:p14="http://schemas.microsoft.com/office/powerpoint/2010/main" val="4240930307"/>
      </p:ext>
    </p:extLst>
  </p:cSld>
</p:sld>
</file>

<file path=ppt/slides/slide9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får</a:t>
            </a:r>
          </a:p>
        </p:txBody>
      </p:sp>
    </p:spTree>
    <p:extLst>
      <p:ext uri="{BB962C8B-B14F-4D97-AF65-F5344CB8AC3E}">
        <p14:creationId xmlns:p14="http://schemas.microsoft.com/office/powerpoint/2010/main" val="1030017192"/>
      </p:ext>
    </p:extLst>
  </p:cSld>
</p:sld>
</file>

<file path=ppt/slides/slide9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oss</a:t>
            </a:r>
          </a:p>
        </p:txBody>
      </p:sp>
    </p:spTree>
    <p:extLst>
      <p:ext uri="{BB962C8B-B14F-4D97-AF65-F5344CB8AC3E}">
        <p14:creationId xmlns:p14="http://schemas.microsoft.com/office/powerpoint/2010/main" val="719080852"/>
      </p:ext>
    </p:extLst>
  </p:cSld>
</p:sld>
</file>

<file path=ppt/slides/slide9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hvor</a:t>
            </a:r>
          </a:p>
        </p:txBody>
      </p:sp>
    </p:spTree>
    <p:extLst>
      <p:ext uri="{BB962C8B-B14F-4D97-AF65-F5344CB8AC3E}">
        <p14:creationId xmlns:p14="http://schemas.microsoft.com/office/powerpoint/2010/main" val="1357537759"/>
      </p:ext>
    </p:extLst>
  </p:cSld>
</p:sld>
</file>

<file path=ppt/slides/slide9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under</a:t>
            </a:r>
          </a:p>
        </p:txBody>
      </p:sp>
    </p:spTree>
    <p:extLst>
      <p:ext uri="{BB962C8B-B14F-4D97-AF65-F5344CB8AC3E}">
        <p14:creationId xmlns:p14="http://schemas.microsoft.com/office/powerpoint/2010/main" val="3311462929"/>
      </p:ext>
    </p:extLst>
  </p:cSld>
</p:sld>
</file>

<file path=ppt/slides/slide9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siden</a:t>
            </a:r>
          </a:p>
        </p:txBody>
      </p:sp>
    </p:spTree>
    <p:extLst>
      <p:ext uri="{BB962C8B-B14F-4D97-AF65-F5344CB8AC3E}">
        <p14:creationId xmlns:p14="http://schemas.microsoft.com/office/powerpoint/2010/main" val="2377345477"/>
      </p:ext>
    </p:extLst>
  </p:cSld>
</p:sld>
</file>

<file path=ppt/slides/slide9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hele</a:t>
            </a:r>
          </a:p>
        </p:txBody>
      </p:sp>
    </p:spTree>
    <p:extLst>
      <p:ext uri="{BB962C8B-B14F-4D97-AF65-F5344CB8AC3E}">
        <p14:creationId xmlns:p14="http://schemas.microsoft.com/office/powerpoint/2010/main" val="472154570"/>
      </p:ext>
    </p:extLst>
  </p:cSld>
</p:sld>
</file>

<file path=ppt/slides/slide9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dag</a:t>
            </a:r>
          </a:p>
        </p:txBody>
      </p:sp>
    </p:spTree>
    <p:extLst>
      <p:ext uri="{BB962C8B-B14F-4D97-AF65-F5344CB8AC3E}">
        <p14:creationId xmlns:p14="http://schemas.microsoft.com/office/powerpoint/2010/main" val="192093576"/>
      </p:ext>
    </p:extLst>
  </p:cSld>
</p:sld>
</file>

<file path=ppt/slides/slide9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gang</a:t>
            </a:r>
          </a:p>
        </p:txBody>
      </p:sp>
    </p:spTree>
    <p:extLst>
      <p:ext uri="{BB962C8B-B14F-4D97-AF65-F5344CB8AC3E}">
        <p14:creationId xmlns:p14="http://schemas.microsoft.com/office/powerpoint/2010/main" val="1439940522"/>
      </p:ext>
    </p:extLst>
  </p:cSld>
</p:sld>
</file>

<file path=ppt/slides/slide10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 fontScale="85000" lnSpcReduction="1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sammen</a:t>
            </a:r>
          </a:p>
        </p:txBody>
      </p:sp>
    </p:spTree>
    <p:extLst>
      <p:ext uri="{BB962C8B-B14F-4D97-AF65-F5344CB8AC3E}">
        <p14:creationId xmlns:p14="http://schemas.microsoft.com/office/powerpoint/2010/main" val="690488377"/>
      </p:ext>
    </p:extLst>
  </p:cSld>
</p:sld>
</file>

<file path=ppt/slides/slide10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ssholder for innhold 2">
            <a:extLst xmlns:a="http://schemas.openxmlformats.org/drawingml/2006/main">
              <a:ext uri="{FF2B5EF4-FFF2-40B4-BE49-F238E27FC236}">
                <a16:creationId xmlns:a16="http://schemas.microsoft.com/office/drawing/2014/main" id="{6B1D7A11-E251-1040-B32F-658B0995202E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006839" y="1272209"/>
            <a:ext cx="10178322" cy="35935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800">
                <a:solidFill>
                  <a:schemeClr val="tx1"/>
                </a:solidFill>
                <a:latin typeface="Century Gothic"/>
                <a:ea typeface="Century Gothic"/>
                <a:cs typeface="Century Gothic"/>
              </a:rPr>
              <a:t>ned</a:t>
            </a:r>
          </a:p>
        </p:txBody>
      </p:sp>
    </p:spTree>
    <p:extLst>
      <p:ext uri="{BB962C8B-B14F-4D97-AF65-F5344CB8AC3E}">
        <p14:creationId xmlns:p14="http://schemas.microsoft.com/office/powerpoint/2010/main" val="2017999050"/>
      </p:ext>
    </p:extLst>
  </p:cSld>
</p:sld>
</file>

<file path=ppt/theme/theme1.xml><?xml version="1.0" encoding="utf-8"?>
<a:theme xmlns:a="http://schemas.openxmlformats.org/drawingml/2006/main" name="Kort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508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2026-09-15T11:27:32.4800000Z</dcterms:created>
  <dcterms:modified xsi:type="dcterms:W3CDTF">2026-09-15T11:27:32.4800000Z</dcterms:modified>
</coreProperties>
</file>