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2813AABC-C185-46F5-B65B-ACE4C0416824}"/>
              </a:ext>
            </a:extLst>
          </p:cNvPr>
          <p:cNvSpPr>
            <a:spLocks noGrp="1"/>
          </p:cNvSpPr>
          <p:nvPr/>
        </p:nvSpPr>
        <p:spPr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9E61DC-3BE7-4B9A-8D81-0F37B1127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buNone/>
              <a:defRPr sz="10000" spc="800" baseline="0"/>
            </a:lvl1pPr>
          </a:lstStyle>
          <a:p>
            <a:r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0B7F7-6F57-46D2-B534-53A541533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FA9-4B7A-4405-B54C-193BA5CB01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01F04-B1CF-40CD-95F7-171FB857036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A7D0-7604-42C2-A4BC-3AD8EC404B8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t>‹#›</a:t>
            </a:fld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4FBB3B-4EC0-4A04-BDAE-CEDE8F0D55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6B07-09D3-4FAE-B961-40E36B63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A9DA9-AE68-4BC0-8640-5FC1FCE2C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9DEE9-F1B5-40FC-BBD4-F9F2C1C0CFB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84C39-280E-465D-86A8-123C56DD293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08DFD-D001-4F5C-9F29-2B12327EDD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1676-32DF-409A-BAE1-B4B91BFA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buNone/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85AAA-6C76-4D8A-A698-D45BEB776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2E0FC-641E-43F3-915F-4CBFDAFCE15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DA385-2D0C-4412-A0E9-ED5022120E2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52E04-45FF-4B95-AD72-51DCF3D510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t>‹#›</a:t>
            </a:fld>
            <a:endParaRPr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5B75E89B-796F-483C-A28C-57820E8EE9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14638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</a:ln>
        </p:spPr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B5E39B38-63C0-4E41-B64E-D770FD70F319}"/>
              </a:ext>
            </a:extLst>
          </p:cNvPr>
          <p:cNvSpPr>
            <a:spLocks noGrp="1"/>
          </p:cNvSpPr>
          <p:nvPr/>
        </p:nvSpPr>
        <p:spPr>
          <a:xfrm>
            <a:off x="874382" y="0"/>
            <a:ext cx="1646238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DF9F-8390-4D86-A7E3-C23833F8C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65368-12CA-4F1B-A18C-3CF89818A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7728A-44FB-49D1-BB5C-E4AE992F133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5C0EE-7C3A-486C-A5A3-C4488A996EB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7FE1D-1D67-42C8-A655-4D17C1F680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81953-356B-4E4A-9EA1-05CEE776F7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F9A5-47D5-4B28-87A3-ADD0040D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901C3-34B3-4943-B88A-210342F12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622F6-AD66-4B37-BDFF-A4D290B2D63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BDB7D2-E39A-4587-9D0B-14DA25700AE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3D39F9-0EF5-477B-8A37-FE763C57251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0911FF-CDDE-4E1B-83F0-82C830F42D7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6286D-B0F5-4F19-BD64-08F481C88A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E3602-8D18-4667-BA7D-01FA99878E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FF37-2230-4B2C-A32D-B1DD3C2C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Klikk for å redigere tittelstil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E799D-EC8E-4019-9F9C-A3119DC45A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6AAFB-A4C6-4055-A1FD-3E1B6412BE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467D3-4B75-4F90-A5DE-C03FF697A2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A03243-BA14-4AC0-854E-8596DC2046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0DC1A-76EC-47B1-AE48-B9170BD6C33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3DFFE-F3EA-442D-ACF2-804BEBFF2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>
            <a:extLst>
              <a:ext uri="{FF2B5EF4-FFF2-40B4-BE49-F238E27FC236}">
                <a16:creationId xmlns:a16="http://schemas.microsoft.com/office/drawing/2014/main" id="{3934C2D0-DEBE-461B-9911-9CF4D8E9E287}"/>
              </a:ext>
            </a:extLst>
          </p:cNvPr>
          <p:cNvSpPr>
            <a:spLocks noGrp="1"/>
          </p:cNvSpPr>
          <p:nvPr/>
        </p:nvSpPr>
        <p:spPr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90815-C3EC-4949-88D9-DA7C2B11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buNone/>
              <a:defRPr sz="1900" b="1" i="0" cap="all" spc="300" baseline="0">
                <a:solidFill>
                  <a:schemeClr val="accent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F44B-06B3-4DEA-8320-38682F069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E63D4-33BC-4E27-A400-B49DE580F21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4C425-8CB3-4137-BE14-04A1AD462CA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8CF6E-A391-4390-A427-CFA0744C12E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233B1-B695-40FE-AB18-34B7BAC7D97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445108-8468-450A-9791-0E1E6F717F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5D63DE-A9EA-4971-AFD2-3787D06C8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Klikk på ikonet for å legge til et bilde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BC1DC21-CEBD-4464-8CD5-077EA46803AE}"/>
              </a:ext>
            </a:extLst>
          </p:cNvPr>
          <p:cNvSpPr>
            <a:spLocks noGrp="1"/>
          </p:cNvSpPr>
          <p:nvPr/>
        </p:nvSpPr>
        <p:spPr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331BB4-F844-418B-BFC8-90F5D7E051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647027-482F-4881-833A-82582831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buNone/>
              <a:defRPr sz="1900" b="1" i="0" spc="300" baseline="0">
                <a:solidFill>
                  <a:schemeClr val="accent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Klikk for å redigere tittelstil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E3088-9A51-4130-BC72-9C3B060307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D7E92-4DA3-47AE-BEDE-6C851A000FA0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76D3E-6483-40FF-B2C0-A7CAD421B4A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DB4EC-B13A-4F64-AB10-43BBD6930F3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56538-80F7-40DC-9A56-B38A580D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E7F2A-F784-46A2-9033-2ABB3A479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3FDDD-722B-4725-B672-DB10954501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BB456-A71D-4FD0-807B-5B8FAF7983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27157-80BE-4253-B28C-AECCC16297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5DE3C2-CB55-4138-82F6-1DA694E4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A2024-6E2D-4D45-9F73-CDCCF49EC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1C81A-73F3-4E22-B35A-3E3FE3E11F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21005-8072-4EE0-8483-D5830D7321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D1110-CDF0-45CD-8667-7E9B6FB6FF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766878-3199-4EAB-94E7-2D6D11070E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C5E594-7540-4291-A9CB-3A8570F8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r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534AC-35D5-475B-9BCA-1963C1426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Klikk for å redigere tekststiler i malen</a:t>
            </a:r>
          </a:p>
          <a:p>
            <a:pPr lvl="1">
              <a:buNone/>
            </a:pPr>
            <a:r>
              <a:t>Andre nivå</a:t>
            </a:r>
          </a:p>
          <a:p>
            <a:pPr lvl="2">
              <a:buNone/>
            </a:pPr>
            <a:r>
              <a:t>Tredje nivå</a:t>
            </a:r>
          </a:p>
          <a:p>
            <a:pPr lvl="3">
              <a:buNone/>
            </a:pPr>
            <a:r>
              <a:t>Fjerde nivå</a:t>
            </a:r>
          </a:p>
          <a:p>
            <a:pPr lvl="4">
              <a:buNone/>
            </a:pPr>
            <a:r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4A6C4-8F1E-4B05-B047-6B150E525E1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t>15.09.2026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977C5-7D95-4403-8A52-3807EE00B24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6C1A3-17A8-4D57-80A4-AFF673D918F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8EB12-9368-C64E-A71A-3B95A2028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HøGfrekvente ord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99471E-7BC7-C94F-ACDE-5679079C4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045" y="6190864"/>
            <a:ext cx="8045373" cy="742279"/>
          </a:xfrm>
        </p:spPr>
        <p:txBody>
          <a:bodyPr>
            <a:normAutofit/>
          </a:bodyPr>
          <a:lstStyle/>
          <a:p>
            <a:r>
              <a:rPr sz="1400"/>
              <a:t>© www.undervisningsmetoder.com</a:t>
            </a:r>
          </a:p>
        </p:txBody>
      </p:sp>
    </p:spTree>
    <p:extLst>
      <p:ext uri="{BB962C8B-B14F-4D97-AF65-F5344CB8AC3E}">
        <p14:creationId xmlns:p14="http://schemas.microsoft.com/office/powerpoint/2010/main" val="17262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og</a:t>
            </a:r>
          </a:p>
        </p:txBody>
      </p:sp>
    </p:spTree>
    <p:extLst>
      <p:ext uri="{BB962C8B-B14F-4D97-AF65-F5344CB8AC3E}">
        <p14:creationId xmlns:p14="http://schemas.microsoft.com/office/powerpoint/2010/main" val="324338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81259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det</a:t>
            </a:r>
          </a:p>
        </p:txBody>
      </p:sp>
    </p:spTree>
    <p:extLst>
      <p:ext uri="{BB962C8B-B14F-4D97-AF65-F5344CB8AC3E}">
        <p14:creationId xmlns:p14="http://schemas.microsoft.com/office/powerpoint/2010/main" val="293610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på</a:t>
            </a:r>
          </a:p>
        </p:txBody>
      </p:sp>
    </p:spTree>
    <p:extLst>
      <p:ext uri="{BB962C8B-B14F-4D97-AF65-F5344CB8AC3E}">
        <p14:creationId xmlns:p14="http://schemas.microsoft.com/office/powerpoint/2010/main" val="36256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som</a:t>
            </a:r>
          </a:p>
        </p:txBody>
      </p:sp>
    </p:spTree>
    <p:extLst>
      <p:ext uri="{BB962C8B-B14F-4D97-AF65-F5344CB8AC3E}">
        <p14:creationId xmlns:p14="http://schemas.microsoft.com/office/powerpoint/2010/main" val="1726786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55600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ein</a:t>
            </a:r>
          </a:p>
        </p:txBody>
      </p:sp>
    </p:spTree>
    <p:extLst>
      <p:ext uri="{BB962C8B-B14F-4D97-AF65-F5344CB8AC3E}">
        <p14:creationId xmlns:p14="http://schemas.microsoft.com/office/powerpoint/2010/main" val="383300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til</a:t>
            </a:r>
          </a:p>
        </p:txBody>
      </p:sp>
    </p:spTree>
    <p:extLst>
      <p:ext uri="{BB962C8B-B14F-4D97-AF65-F5344CB8AC3E}">
        <p14:creationId xmlns:p14="http://schemas.microsoft.com/office/powerpoint/2010/main" val="270622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å</a:t>
            </a:r>
          </a:p>
        </p:txBody>
      </p:sp>
    </p:spTree>
    <p:extLst>
      <p:ext uri="{BB962C8B-B14F-4D97-AF65-F5344CB8AC3E}">
        <p14:creationId xmlns:p14="http://schemas.microsoft.com/office/powerpoint/2010/main" val="300475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han</a:t>
            </a:r>
          </a:p>
        </p:txBody>
      </p:sp>
    </p:spTree>
    <p:extLst>
      <p:ext uri="{BB962C8B-B14F-4D97-AF65-F5344CB8AC3E}">
        <p14:creationId xmlns:p14="http://schemas.microsoft.com/office/powerpoint/2010/main" val="346394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av</a:t>
            </a:r>
          </a:p>
        </p:txBody>
      </p:sp>
    </p:spTree>
    <p:extLst>
      <p:ext uri="{BB962C8B-B14F-4D97-AF65-F5344CB8AC3E}">
        <p14:creationId xmlns:p14="http://schemas.microsoft.com/office/powerpoint/2010/main" val="1573463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3509282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med</a:t>
            </a:r>
          </a:p>
        </p:txBody>
      </p:sp>
    </p:spTree>
    <p:extLst>
      <p:ext uri="{BB962C8B-B14F-4D97-AF65-F5344CB8AC3E}">
        <p14:creationId xmlns:p14="http://schemas.microsoft.com/office/powerpoint/2010/main" val="3665827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61315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var</a:t>
            </a:r>
          </a:p>
        </p:txBody>
      </p:sp>
    </p:spTree>
    <p:extLst>
      <p:ext uri="{BB962C8B-B14F-4D97-AF65-F5344CB8AC3E}">
        <p14:creationId xmlns:p14="http://schemas.microsoft.com/office/powerpoint/2010/main" val="1692304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dei</a:t>
            </a:r>
          </a:p>
        </p:txBody>
      </p:sp>
    </p:spTree>
    <p:extLst>
      <p:ext uri="{BB962C8B-B14F-4D97-AF65-F5344CB8AC3E}">
        <p14:creationId xmlns:p14="http://schemas.microsoft.com/office/powerpoint/2010/main" val="150927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ikkje</a:t>
            </a:r>
          </a:p>
        </p:txBody>
      </p:sp>
    </p:spTree>
    <p:extLst>
      <p:ext uri="{BB962C8B-B14F-4D97-AF65-F5344CB8AC3E}">
        <p14:creationId xmlns:p14="http://schemas.microsoft.com/office/powerpoint/2010/main" val="194006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516564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har</a:t>
            </a:r>
          </a:p>
        </p:txBody>
      </p:sp>
    </p:spTree>
    <p:extLst>
      <p:ext uri="{BB962C8B-B14F-4D97-AF65-F5344CB8AC3E}">
        <p14:creationId xmlns:p14="http://schemas.microsoft.com/office/powerpoint/2010/main" val="1086250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1877013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om</a:t>
            </a:r>
          </a:p>
        </p:txBody>
      </p:sp>
    </p:spTree>
    <p:extLst>
      <p:ext uri="{BB962C8B-B14F-4D97-AF65-F5344CB8AC3E}">
        <p14:creationId xmlns:p14="http://schemas.microsoft.com/office/powerpoint/2010/main" val="3255805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eit</a:t>
            </a:r>
          </a:p>
        </p:txBody>
      </p:sp>
    </p:spTree>
    <p:extLst>
      <p:ext uri="{BB962C8B-B14F-4D97-AF65-F5344CB8AC3E}">
        <p14:creationId xmlns:p14="http://schemas.microsoft.com/office/powerpoint/2010/main" val="3306212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4223039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så</a:t>
            </a:r>
          </a:p>
        </p:txBody>
      </p:sp>
    </p:spTree>
    <p:extLst>
      <p:ext uri="{BB962C8B-B14F-4D97-AF65-F5344CB8AC3E}">
        <p14:creationId xmlns:p14="http://schemas.microsoft.com/office/powerpoint/2010/main" val="840279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seg</a:t>
            </a:r>
          </a:p>
        </p:txBody>
      </p:sp>
    </p:spTree>
    <p:extLst>
      <p:ext uri="{BB962C8B-B14F-4D97-AF65-F5344CB8AC3E}">
        <p14:creationId xmlns:p14="http://schemas.microsoft.com/office/powerpoint/2010/main" val="1498363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ho</a:t>
            </a:r>
          </a:p>
        </p:txBody>
      </p:sp>
    </p:spTree>
    <p:extLst>
      <p:ext uri="{BB962C8B-B14F-4D97-AF65-F5344CB8AC3E}">
        <p14:creationId xmlns:p14="http://schemas.microsoft.com/office/powerpoint/2010/main" val="198760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hadde</a:t>
            </a:r>
          </a:p>
        </p:txBody>
      </p:sp>
    </p:spTree>
    <p:extLst>
      <p:ext uri="{BB962C8B-B14F-4D97-AF65-F5344CB8AC3E}">
        <p14:creationId xmlns:p14="http://schemas.microsoft.com/office/powerpoint/2010/main" val="2907839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frå</a:t>
            </a:r>
          </a:p>
        </p:txBody>
      </p:sp>
    </p:spTree>
    <p:extLst>
      <p:ext uri="{BB962C8B-B14F-4D97-AF65-F5344CB8AC3E}">
        <p14:creationId xmlns:p14="http://schemas.microsoft.com/office/powerpoint/2010/main" val="1383357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</a:t>
            </a:r>
          </a:p>
        </p:txBody>
      </p:sp>
    </p:spTree>
    <p:extLst>
      <p:ext uri="{BB962C8B-B14F-4D97-AF65-F5344CB8AC3E}">
        <p14:creationId xmlns:p14="http://schemas.microsoft.com/office/powerpoint/2010/main" val="3313321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du</a:t>
            </a:r>
          </a:p>
        </p:txBody>
      </p:sp>
    </p:spTree>
    <p:extLst>
      <p:ext uri="{BB962C8B-B14F-4D97-AF65-F5344CB8AC3E}">
        <p14:creationId xmlns:p14="http://schemas.microsoft.com/office/powerpoint/2010/main" val="4906983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3519114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då</a:t>
            </a:r>
          </a:p>
        </p:txBody>
      </p:sp>
    </p:spTree>
    <p:extLst>
      <p:ext uri="{BB962C8B-B14F-4D97-AF65-F5344CB8AC3E}">
        <p14:creationId xmlns:p14="http://schemas.microsoft.com/office/powerpoint/2010/main" val="604805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vart</a:t>
            </a:r>
          </a:p>
        </p:txBody>
      </p:sp>
    </p:spTree>
    <p:extLst>
      <p:ext uri="{BB962C8B-B14F-4D97-AF65-F5344CB8AC3E}">
        <p14:creationId xmlns:p14="http://schemas.microsoft.com/office/powerpoint/2010/main" val="3664719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ut</a:t>
            </a:r>
          </a:p>
        </p:txBody>
      </p:sp>
    </p:spTree>
    <p:extLst>
      <p:ext uri="{BB962C8B-B14F-4D97-AF65-F5344CB8AC3E}">
        <p14:creationId xmlns:p14="http://schemas.microsoft.com/office/powerpoint/2010/main" val="2372514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skal</a:t>
            </a:r>
          </a:p>
        </p:txBody>
      </p:sp>
    </p:spTree>
    <p:extLst>
      <p:ext uri="{BB962C8B-B14F-4D97-AF65-F5344CB8AC3E}">
        <p14:creationId xmlns:p14="http://schemas.microsoft.com/office/powerpoint/2010/main" val="1187645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vil</a:t>
            </a:r>
          </a:p>
        </p:txBody>
      </p:sp>
    </p:spTree>
    <p:extLst>
      <p:ext uri="{BB962C8B-B14F-4D97-AF65-F5344CB8AC3E}">
        <p14:creationId xmlns:p14="http://schemas.microsoft.com/office/powerpoint/2010/main" val="3273240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han</a:t>
            </a:r>
          </a:p>
        </p:txBody>
      </p:sp>
    </p:spTree>
    <p:extLst>
      <p:ext uri="{BB962C8B-B14F-4D97-AF65-F5344CB8AC3E}">
        <p14:creationId xmlns:p14="http://schemas.microsoft.com/office/powerpoint/2010/main" val="16735812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etter</a:t>
            </a:r>
          </a:p>
        </p:txBody>
      </p:sp>
    </p:spTree>
    <p:extLst>
      <p:ext uri="{BB962C8B-B14F-4D97-AF65-F5344CB8AC3E}">
        <p14:creationId xmlns:p14="http://schemas.microsoft.com/office/powerpoint/2010/main" val="1353718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over</a:t>
            </a:r>
          </a:p>
        </p:txBody>
      </p:sp>
    </p:spTree>
    <p:extLst>
      <p:ext uri="{BB962C8B-B14F-4D97-AF65-F5344CB8AC3E}">
        <p14:creationId xmlns:p14="http://schemas.microsoft.com/office/powerpoint/2010/main" val="16617548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ved</a:t>
            </a:r>
          </a:p>
        </p:txBody>
      </p:sp>
    </p:spTree>
    <p:extLst>
      <p:ext uri="{BB962C8B-B14F-4D97-AF65-F5344CB8AC3E}">
        <p14:creationId xmlns:p14="http://schemas.microsoft.com/office/powerpoint/2010/main" val="2387652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også</a:t>
            </a:r>
          </a:p>
        </p:txBody>
      </p:sp>
    </p:spTree>
    <p:extLst>
      <p:ext uri="{BB962C8B-B14F-4D97-AF65-F5344CB8AC3E}">
        <p14:creationId xmlns:p14="http://schemas.microsoft.com/office/powerpoint/2010/main" val="370545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berre</a:t>
            </a:r>
          </a:p>
        </p:txBody>
      </p:sp>
    </p:spTree>
    <p:extLst>
      <p:ext uri="{BB962C8B-B14F-4D97-AF65-F5344CB8AC3E}">
        <p14:creationId xmlns:p14="http://schemas.microsoft.com/office/powerpoint/2010/main" val="1954676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eller</a:t>
            </a:r>
          </a:p>
        </p:txBody>
      </p:sp>
    </p:spTree>
    <p:extLst>
      <p:ext uri="{BB962C8B-B14F-4D97-AF65-F5344CB8AC3E}">
        <p14:creationId xmlns:p14="http://schemas.microsoft.com/office/powerpoint/2010/main" val="689816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9545663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</a:t>
            </a:r>
            <a:r>
              <a:rPr lang="nb-NO" sz="208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</a:t>
            </a:r>
            <a:endParaRPr sz="20800" dirty="0">
              <a:solidFill>
                <a:schemeClr val="tx1"/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68503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dette</a:t>
            </a:r>
          </a:p>
        </p:txBody>
      </p:sp>
    </p:spTree>
    <p:extLst>
      <p:ext uri="{BB962C8B-B14F-4D97-AF65-F5344CB8AC3E}">
        <p14:creationId xmlns:p14="http://schemas.microsoft.com/office/powerpoint/2010/main" val="9204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noko</a:t>
            </a:r>
          </a:p>
        </p:txBody>
      </p:sp>
    </p:spTree>
    <p:extLst>
      <p:ext uri="{BB962C8B-B14F-4D97-AF65-F5344CB8AC3E}">
        <p14:creationId xmlns:p14="http://schemas.microsoft.com/office/powerpoint/2010/main" val="37547513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vere</a:t>
            </a:r>
          </a:p>
        </p:txBody>
      </p:sp>
    </p:spTree>
    <p:extLst>
      <p:ext uri="{BB962C8B-B14F-4D97-AF65-F5344CB8AC3E}">
        <p14:creationId xmlns:p14="http://schemas.microsoft.com/office/powerpoint/2010/main" val="19542447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meg</a:t>
            </a:r>
          </a:p>
        </p:txBody>
      </p:sp>
    </p:spTree>
    <p:extLst>
      <p:ext uri="{BB962C8B-B14F-4D97-AF65-F5344CB8AC3E}">
        <p14:creationId xmlns:p14="http://schemas.microsoft.com/office/powerpoint/2010/main" val="10452398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mot</a:t>
            </a:r>
          </a:p>
        </p:txBody>
      </p:sp>
    </p:spTree>
    <p:extLst>
      <p:ext uri="{BB962C8B-B14F-4D97-AF65-F5344CB8AC3E}">
        <p14:creationId xmlns:p14="http://schemas.microsoft.com/office/powerpoint/2010/main" val="10255345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opp</a:t>
            </a:r>
          </a:p>
        </p:txBody>
      </p:sp>
    </p:spTree>
    <p:extLst>
      <p:ext uri="{BB962C8B-B14F-4D97-AF65-F5344CB8AC3E}">
        <p14:creationId xmlns:p14="http://schemas.microsoft.com/office/powerpoint/2010/main" val="16952251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der</a:t>
            </a:r>
          </a:p>
        </p:txBody>
      </p:sp>
    </p:spTree>
    <p:extLst>
      <p:ext uri="{BB962C8B-B14F-4D97-AF65-F5344CB8AC3E}">
        <p14:creationId xmlns:p14="http://schemas.microsoft.com/office/powerpoint/2010/main" val="24056319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når</a:t>
            </a:r>
          </a:p>
        </p:txBody>
      </p:sp>
    </p:spTree>
    <p:extLst>
      <p:ext uri="{BB962C8B-B14F-4D97-AF65-F5344CB8AC3E}">
        <p14:creationId xmlns:p14="http://schemas.microsoft.com/office/powerpoint/2010/main" val="3019314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inn</a:t>
            </a:r>
          </a:p>
        </p:txBody>
      </p:sp>
    </p:spTree>
    <p:extLst>
      <p:ext uri="{BB962C8B-B14F-4D97-AF65-F5344CB8AC3E}">
        <p14:creationId xmlns:p14="http://schemas.microsoft.com/office/powerpoint/2010/main" val="3277700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dei</a:t>
            </a:r>
          </a:p>
        </p:txBody>
      </p:sp>
    </p:spTree>
    <p:extLst>
      <p:ext uri="{BB962C8B-B14F-4D97-AF65-F5344CB8AC3E}">
        <p14:creationId xmlns:p14="http://schemas.microsoft.com/office/powerpoint/2010/main" val="18299308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kunne</a:t>
            </a:r>
          </a:p>
        </p:txBody>
      </p:sp>
    </p:spTree>
    <p:extLst>
      <p:ext uri="{BB962C8B-B14F-4D97-AF65-F5344CB8AC3E}">
        <p14:creationId xmlns:p14="http://schemas.microsoft.com/office/powerpoint/2010/main" val="39684137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37086412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blir</a:t>
            </a:r>
          </a:p>
        </p:txBody>
      </p:sp>
    </p:spTree>
    <p:extLst>
      <p:ext uri="{BB962C8B-B14F-4D97-AF65-F5344CB8AC3E}">
        <p14:creationId xmlns:p14="http://schemas.microsoft.com/office/powerpoint/2010/main" val="23181944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alle</a:t>
            </a:r>
          </a:p>
        </p:txBody>
      </p:sp>
    </p:spTree>
    <p:extLst>
      <p:ext uri="{BB962C8B-B14F-4D97-AF65-F5344CB8AC3E}">
        <p14:creationId xmlns:p14="http://schemas.microsoft.com/office/powerpoint/2010/main" val="37930551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nokon, nokre</a:t>
            </a:r>
          </a:p>
        </p:txBody>
      </p:sp>
    </p:spTree>
    <p:extLst>
      <p:ext uri="{BB962C8B-B14F-4D97-AF65-F5344CB8AC3E}">
        <p14:creationId xmlns:p14="http://schemas.microsoft.com/office/powerpoint/2010/main" val="21768731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38212089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31592583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år</a:t>
            </a:r>
          </a:p>
        </p:txBody>
      </p:sp>
    </p:spTree>
    <p:extLst>
      <p:ext uri="{BB962C8B-B14F-4D97-AF65-F5344CB8AC3E}">
        <p14:creationId xmlns:p14="http://schemas.microsoft.com/office/powerpoint/2010/main" val="7910354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henne</a:t>
            </a:r>
          </a:p>
        </p:txBody>
      </p:sp>
    </p:spTree>
    <p:extLst>
      <p:ext uri="{BB962C8B-B14F-4D97-AF65-F5344CB8AC3E}">
        <p14:creationId xmlns:p14="http://schemas.microsoft.com/office/powerpoint/2010/main" val="35147152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må</a:t>
            </a:r>
          </a:p>
        </p:txBody>
      </p:sp>
    </p:spTree>
    <p:extLst>
      <p:ext uri="{BB962C8B-B14F-4D97-AF65-F5344CB8AC3E}">
        <p14:creationId xmlns:p14="http://schemas.microsoft.com/office/powerpoint/2010/main" val="35106798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sjølv</a:t>
            </a:r>
          </a:p>
        </p:txBody>
      </p:sp>
    </p:spTree>
    <p:extLst>
      <p:ext uri="{BB962C8B-B14F-4D97-AF65-F5344CB8AC3E}">
        <p14:creationId xmlns:p14="http://schemas.microsoft.com/office/powerpoint/2010/main" val="1559034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seier</a:t>
            </a:r>
          </a:p>
        </p:txBody>
      </p:sp>
    </p:spTree>
    <p:extLst>
      <p:ext uri="{BB962C8B-B14F-4D97-AF65-F5344CB8AC3E}">
        <p14:creationId xmlns:p14="http://schemas.microsoft.com/office/powerpoint/2010/main" val="7120222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få</a:t>
            </a:r>
          </a:p>
        </p:txBody>
      </p:sp>
    </p:spTree>
    <p:extLst>
      <p:ext uri="{BB962C8B-B14F-4D97-AF65-F5344CB8AC3E}">
        <p14:creationId xmlns:p14="http://schemas.microsoft.com/office/powerpoint/2010/main" val="9479501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kom</a:t>
            </a:r>
          </a:p>
        </p:txBody>
      </p:sp>
    </p:spTree>
    <p:extLst>
      <p:ext uri="{BB962C8B-B14F-4D97-AF65-F5344CB8AC3E}">
        <p14:creationId xmlns:p14="http://schemas.microsoft.com/office/powerpoint/2010/main" val="21120530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denne</a:t>
            </a:r>
          </a:p>
        </p:txBody>
      </p:sp>
    </p:spTree>
    <p:extLst>
      <p:ext uri="{BB962C8B-B14F-4D97-AF65-F5344CB8AC3E}">
        <p14:creationId xmlns:p14="http://schemas.microsoft.com/office/powerpoint/2010/main" val="17681763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enn</a:t>
            </a:r>
          </a:p>
        </p:txBody>
      </p:sp>
    </p:spTree>
    <p:extLst>
      <p:ext uri="{BB962C8B-B14F-4D97-AF65-F5344CB8AC3E}">
        <p14:creationId xmlns:p14="http://schemas.microsoft.com/office/powerpoint/2010/main" val="23167504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2259189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hans</a:t>
            </a:r>
          </a:p>
        </p:txBody>
      </p:sp>
    </p:spTree>
    <p:extLst>
      <p:ext uri="{BB962C8B-B14F-4D97-AF65-F5344CB8AC3E}">
        <p14:creationId xmlns:p14="http://schemas.microsoft.com/office/powerpoint/2010/main" val="38417808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bli</a:t>
            </a:r>
          </a:p>
        </p:txBody>
      </p:sp>
    </p:spTree>
    <p:extLst>
      <p:ext uri="{BB962C8B-B14F-4D97-AF65-F5344CB8AC3E}">
        <p14:creationId xmlns:p14="http://schemas.microsoft.com/office/powerpoint/2010/main" val="10652432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ville</a:t>
            </a:r>
          </a:p>
        </p:txBody>
      </p:sp>
    </p:spTree>
    <p:extLst>
      <p:ext uri="{BB962C8B-B14F-4D97-AF65-F5344CB8AC3E}">
        <p14:creationId xmlns:p14="http://schemas.microsoft.com/office/powerpoint/2010/main" val="4761411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før</a:t>
            </a:r>
          </a:p>
        </p:txBody>
      </p:sp>
    </p:spTree>
    <p:extLst>
      <p:ext uri="{BB962C8B-B14F-4D97-AF65-F5344CB8AC3E}">
        <p14:creationId xmlns:p14="http://schemas.microsoft.com/office/powerpoint/2010/main" val="5136555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vore</a:t>
            </a:r>
          </a:p>
        </p:txBody>
      </p:sp>
    </p:spTree>
    <p:extLst>
      <p:ext uri="{BB962C8B-B14F-4D97-AF65-F5344CB8AC3E}">
        <p14:creationId xmlns:p14="http://schemas.microsoft.com/office/powerpoint/2010/main" val="34936141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skulle</a:t>
            </a:r>
          </a:p>
        </p:txBody>
      </p:sp>
    </p:spTree>
    <p:extLst>
      <p:ext uri="{BB962C8B-B14F-4D97-AF65-F5344CB8AC3E}">
        <p14:creationId xmlns:p14="http://schemas.microsoft.com/office/powerpoint/2010/main" val="35626355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går</a:t>
            </a:r>
          </a:p>
        </p:txBody>
      </p:sp>
    </p:spTree>
    <p:extLst>
      <p:ext uri="{BB962C8B-B14F-4D97-AF65-F5344CB8AC3E}">
        <p14:creationId xmlns:p14="http://schemas.microsoft.com/office/powerpoint/2010/main" val="32273063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her</a:t>
            </a:r>
          </a:p>
        </p:txBody>
      </p:sp>
    </p:spTree>
    <p:extLst>
      <p:ext uri="{BB962C8B-B14F-4D97-AF65-F5344CB8AC3E}">
        <p14:creationId xmlns:p14="http://schemas.microsoft.com/office/powerpoint/2010/main" val="7724845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slik</a:t>
            </a:r>
          </a:p>
        </p:txBody>
      </p:sp>
    </p:spTree>
    <p:extLst>
      <p:ext uri="{BB962C8B-B14F-4D97-AF65-F5344CB8AC3E}">
        <p14:creationId xmlns:p14="http://schemas.microsoft.com/office/powerpoint/2010/main" val="297932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gjekk</a:t>
            </a:r>
          </a:p>
        </p:txBody>
      </p:sp>
    </p:spTree>
    <p:extLst>
      <p:ext uri="{BB962C8B-B14F-4D97-AF65-F5344CB8AC3E}">
        <p14:creationId xmlns:p14="http://schemas.microsoft.com/office/powerpoint/2010/main" val="33135470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meir</a:t>
            </a:r>
          </a:p>
        </p:txBody>
      </p:sp>
    </p:spTree>
    <p:extLst>
      <p:ext uri="{BB962C8B-B14F-4D97-AF65-F5344CB8AC3E}">
        <p14:creationId xmlns:p14="http://schemas.microsoft.com/office/powerpoint/2010/main" val="3673821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kva</a:t>
            </a:r>
          </a:p>
        </p:txBody>
      </p:sp>
    </p:spTree>
    <p:extLst>
      <p:ext uri="{BB962C8B-B14F-4D97-AF65-F5344CB8AC3E}">
        <p14:creationId xmlns:p14="http://schemas.microsoft.com/office/powerpoint/2010/main" val="7363100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igjen</a:t>
            </a:r>
          </a:p>
        </p:txBody>
      </p:sp>
    </p:spTree>
    <p:extLst>
      <p:ext uri="{BB962C8B-B14F-4D97-AF65-F5344CB8AC3E}">
        <p14:creationId xmlns:p14="http://schemas.microsoft.com/office/powerpoint/2010/main" val="20320996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fekk</a:t>
            </a:r>
          </a:p>
        </p:txBody>
      </p:sp>
    </p:spTree>
    <p:extLst>
      <p:ext uri="{BB962C8B-B14F-4D97-AF65-F5344CB8AC3E}">
        <p14:creationId xmlns:p14="http://schemas.microsoft.com/office/powerpoint/2010/main" val="42688669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ein</a:t>
            </a:r>
          </a:p>
        </p:txBody>
      </p:sp>
    </p:spTree>
    <p:extLst>
      <p:ext uri="{BB962C8B-B14F-4D97-AF65-F5344CB8AC3E}">
        <p14:creationId xmlns:p14="http://schemas.microsoft.com/office/powerpoint/2010/main" val="26126648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alt</a:t>
            </a:r>
          </a:p>
        </p:txBody>
      </p:sp>
    </p:spTree>
    <p:extLst>
      <p:ext uri="{BB962C8B-B14F-4D97-AF65-F5344CB8AC3E}">
        <p14:creationId xmlns:p14="http://schemas.microsoft.com/office/powerpoint/2010/main" val="16958571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mange</a:t>
            </a:r>
          </a:p>
        </p:txBody>
      </p:sp>
    </p:spTree>
    <p:extLst>
      <p:ext uri="{BB962C8B-B14F-4D97-AF65-F5344CB8AC3E}">
        <p14:creationId xmlns:p14="http://schemas.microsoft.com/office/powerpoint/2010/main" val="9846520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ingen</a:t>
            </a:r>
          </a:p>
        </p:txBody>
      </p:sp>
    </p:spTree>
    <p:extLst>
      <p:ext uri="{BB962C8B-B14F-4D97-AF65-F5344CB8AC3E}">
        <p14:creationId xmlns:p14="http://schemas.microsoft.com/office/powerpoint/2010/main" val="42409303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får</a:t>
            </a:r>
          </a:p>
        </p:txBody>
      </p:sp>
    </p:spTree>
    <p:extLst>
      <p:ext uri="{BB962C8B-B14F-4D97-AF65-F5344CB8AC3E}">
        <p14:creationId xmlns:p14="http://schemas.microsoft.com/office/powerpoint/2010/main" val="103001719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oss</a:t>
            </a:r>
          </a:p>
        </p:txBody>
      </p:sp>
    </p:spTree>
    <p:extLst>
      <p:ext uri="{BB962C8B-B14F-4D97-AF65-F5344CB8AC3E}">
        <p14:creationId xmlns:p14="http://schemas.microsoft.com/office/powerpoint/2010/main" val="7190808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kvar</a:t>
            </a:r>
          </a:p>
        </p:txBody>
      </p:sp>
    </p:spTree>
    <p:extLst>
      <p:ext uri="{BB962C8B-B14F-4D97-AF65-F5344CB8AC3E}">
        <p14:creationId xmlns:p14="http://schemas.microsoft.com/office/powerpoint/2010/main" val="13575377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33114629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sidan</a:t>
            </a:r>
          </a:p>
        </p:txBody>
      </p:sp>
    </p:spTree>
    <p:extLst>
      <p:ext uri="{BB962C8B-B14F-4D97-AF65-F5344CB8AC3E}">
        <p14:creationId xmlns:p14="http://schemas.microsoft.com/office/powerpoint/2010/main" val="23773454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heile</a:t>
            </a:r>
          </a:p>
        </p:txBody>
      </p:sp>
    </p:spTree>
    <p:extLst>
      <p:ext uri="{BB962C8B-B14F-4D97-AF65-F5344CB8AC3E}">
        <p14:creationId xmlns:p14="http://schemas.microsoft.com/office/powerpoint/2010/main" val="4721545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dag</a:t>
            </a:r>
          </a:p>
        </p:txBody>
      </p:sp>
    </p:spTree>
    <p:extLst>
      <p:ext uri="{BB962C8B-B14F-4D97-AF65-F5344CB8AC3E}">
        <p14:creationId xmlns:p14="http://schemas.microsoft.com/office/powerpoint/2010/main" val="1920935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gong</a:t>
            </a:r>
          </a:p>
        </p:txBody>
      </p:sp>
    </p:spTree>
    <p:extLst>
      <p:ext uri="{BB962C8B-B14F-4D97-AF65-F5344CB8AC3E}">
        <p14:creationId xmlns:p14="http://schemas.microsoft.com/office/powerpoint/2010/main" val="14399405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saman</a:t>
            </a:r>
          </a:p>
        </p:txBody>
      </p:sp>
    </p:spTree>
    <p:extLst>
      <p:ext uri="{BB962C8B-B14F-4D97-AF65-F5344CB8AC3E}">
        <p14:creationId xmlns:p14="http://schemas.microsoft.com/office/powerpoint/2010/main" val="6904883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272209"/>
            <a:ext cx="10178322" cy="359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ned</a:t>
            </a:r>
          </a:p>
        </p:txBody>
      </p:sp>
    </p:spTree>
    <p:extLst>
      <p:ext uri="{BB962C8B-B14F-4D97-AF65-F5344CB8AC3E}">
        <p14:creationId xmlns:p14="http://schemas.microsoft.com/office/powerpoint/2010/main" val="2017999050"/>
      </p:ext>
    </p:extLst>
  </p:cSld>
  <p:clrMapOvr>
    <a:masterClrMapping/>
  </p:clrMapOvr>
</p:sld>
</file>

<file path=ppt/theme/theme1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Macintosh PowerPoint</Application>
  <DocSecurity>0</DocSecurity>
  <PresentationFormat>Widescreen</PresentationFormat>
  <Paragraphs>102</Paragraphs>
  <Slides>101</Slides>
  <Notes>101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101</vt:i4>
      </vt:variant>
    </vt:vector>
  </HeadingPairs>
  <TitlesOfParts>
    <vt:vector size="106" baseType="lpstr">
      <vt:lpstr>Arial</vt:lpstr>
      <vt:lpstr>Century Gothic</vt:lpstr>
      <vt:lpstr>Gill Sans MT</vt:lpstr>
      <vt:lpstr>Impact</vt:lpstr>
      <vt:lpstr>Kort</vt:lpstr>
      <vt:lpstr>HøGfrekvente ord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Anne Marte Sandnes</cp:lastModifiedBy>
  <cp:revision>1</cp:revision>
  <dcterms:created xsi:type="dcterms:W3CDTF">2026-09-15T11:27:38Z</dcterms:created>
  <dcterms:modified xsi:type="dcterms:W3CDTF">2026-09-15T14:44:44Z</dcterms:modified>
</cp:coreProperties>
</file>