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75" r:id="rId3"/>
    <p:sldId id="277" r:id="rId4"/>
    <p:sldId id="278" r:id="rId5"/>
    <p:sldId id="279" r:id="rId6"/>
    <p:sldId id="282" r:id="rId7"/>
    <p:sldId id="280" r:id="rId8"/>
    <p:sldId id="281" r:id="rId9"/>
    <p:sldId id="266" r:id="rId10"/>
    <p:sldId id="269" r:id="rId11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9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938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790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991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4723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382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4217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0991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8310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860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966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0068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BD54E-546F-424B-BC0D-42A99EA945EB}" type="datetimeFigureOut">
              <a:rPr lang="nb-NO" smtClean="0"/>
              <a:t>10.12.17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29AF6-7299-8444-AA31-9FE1CB1D928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0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033430"/>
            <a:ext cx="8229600" cy="1143000"/>
          </a:xfrm>
        </p:spPr>
        <p:txBody>
          <a:bodyPr>
            <a:noAutofit/>
          </a:bodyPr>
          <a:lstStyle/>
          <a:p>
            <a:r>
              <a:rPr lang="nb-NO" sz="11500" b="1" dirty="0" smtClean="0"/>
              <a:t>Tallvenner</a:t>
            </a:r>
            <a:endParaRPr lang="nb-NO" sz="11500" b="1" dirty="0"/>
          </a:p>
        </p:txBody>
      </p:sp>
      <p:sp>
        <p:nvSpPr>
          <p:cNvPr id="4" name="Plassholder for innhold 2"/>
          <p:cNvSpPr txBox="1">
            <a:spLocks/>
          </p:cNvSpPr>
          <p:nvPr/>
        </p:nvSpPr>
        <p:spPr>
          <a:xfrm>
            <a:off x="3430804" y="2952677"/>
            <a:ext cx="2210230" cy="2639294"/>
          </a:xfrm>
          <a:prstGeom prst="rect">
            <a:avLst/>
          </a:prstGeom>
          <a:solidFill>
            <a:srgbClr val="FFFF00"/>
          </a:solidFill>
          <a:ln w="76200" cmpd="sng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nb-NO" sz="16600" b="1" dirty="0">
                <a:latin typeface="Century Gothic"/>
                <a:cs typeface="Century Gothic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203197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tel 1"/>
          <p:cNvSpPr>
            <a:spLocks noGrp="1"/>
          </p:cNvSpPr>
          <p:nvPr>
            <p:ph type="title"/>
          </p:nvPr>
        </p:nvSpPr>
        <p:spPr>
          <a:xfrm>
            <a:off x="424212" y="43699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nb-NO" sz="5400" b="1" dirty="0" smtClean="0"/>
              <a:t>Hjelp </a:t>
            </a:r>
            <a:r>
              <a:rPr lang="nb-NO" sz="5400" b="1" dirty="0" smtClean="0">
                <a:solidFill>
                  <a:srgbClr val="FF0000"/>
                </a:solidFill>
              </a:rPr>
              <a:t>ni</a:t>
            </a:r>
            <a:r>
              <a:rPr lang="nb-NO" sz="5400" b="1" dirty="0" smtClean="0">
                <a:solidFill>
                  <a:srgbClr val="000000"/>
                </a:solidFill>
              </a:rPr>
              <a:t>ssen!</a:t>
            </a:r>
            <a:endParaRPr lang="nb-NO" sz="5400" b="1" dirty="0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461840" y="1236184"/>
            <a:ext cx="8346089" cy="6370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Ni</a:t>
            </a:r>
            <a:r>
              <a:rPr lang="nb-NO" sz="3200" dirty="0" smtClean="0">
                <a:latin typeface="Century Gothic"/>
                <a:cs typeface="Century Gothic"/>
              </a:rPr>
              <a:t>ssen </a:t>
            </a:r>
            <a:r>
              <a:rPr lang="nb-NO" sz="32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Ni</a:t>
            </a:r>
            <a:r>
              <a:rPr lang="nb-NO" sz="3200" dirty="0" smtClean="0">
                <a:latin typeface="Century Gothic"/>
                <a:cs typeface="Century Gothic"/>
              </a:rPr>
              <a:t>ls har </a:t>
            </a:r>
            <a:r>
              <a:rPr lang="nb-NO" sz="3200" dirty="0" smtClean="0">
                <a:latin typeface="Century Gothic"/>
                <a:cs typeface="Century Gothic"/>
              </a:rPr>
              <a:t>laget </a:t>
            </a:r>
            <a:r>
              <a:rPr lang="nb-NO" sz="32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ni</a:t>
            </a:r>
            <a:r>
              <a:rPr lang="nb-NO" sz="3200" dirty="0" smtClean="0">
                <a:latin typeface="Century Gothic"/>
                <a:cs typeface="Century Gothic"/>
              </a:rPr>
              <a:t> gaver til </a:t>
            </a:r>
            <a:br>
              <a:rPr lang="nb-NO" sz="3200" dirty="0" smtClean="0">
                <a:latin typeface="Century Gothic"/>
                <a:cs typeface="Century Gothic"/>
              </a:rPr>
            </a:br>
            <a:r>
              <a:rPr lang="nb-NO" sz="3200" dirty="0" smtClean="0">
                <a:latin typeface="Century Gothic"/>
                <a:cs typeface="Century Gothic"/>
              </a:rPr>
              <a:t>en familie i </a:t>
            </a:r>
            <a:r>
              <a:rPr lang="nb-NO" sz="32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Ni</a:t>
            </a:r>
            <a:r>
              <a:rPr lang="nb-NO" sz="3200" dirty="0" smtClean="0">
                <a:latin typeface="Century Gothic"/>
                <a:cs typeface="Century Gothic"/>
              </a:rPr>
              <a:t>ttedal.</a:t>
            </a:r>
          </a:p>
          <a:p>
            <a:endParaRPr lang="nb-NO" sz="3200" dirty="0" smtClean="0">
              <a:latin typeface="Century Gothic"/>
              <a:cs typeface="Century Gothic"/>
            </a:endParaRPr>
          </a:p>
          <a:p>
            <a:r>
              <a:rPr lang="nb-NO" sz="3200" dirty="0" smtClean="0">
                <a:latin typeface="Century Gothic"/>
                <a:cs typeface="Century Gothic"/>
              </a:rPr>
              <a:t>Han teller gavene i sekken sin.</a:t>
            </a:r>
          </a:p>
          <a:p>
            <a:endParaRPr lang="nb-NO" sz="3200" dirty="0" smtClean="0">
              <a:latin typeface="Century Gothic"/>
              <a:cs typeface="Century Gothic"/>
            </a:endParaRPr>
          </a:p>
          <a:p>
            <a:r>
              <a:rPr lang="nb-NO" sz="3200" dirty="0" smtClean="0">
                <a:latin typeface="Century Gothic"/>
                <a:cs typeface="Century Gothic"/>
              </a:rPr>
              <a:t>Det er ikke </a:t>
            </a:r>
            <a:r>
              <a:rPr lang="nb-NO" sz="32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ni</a:t>
            </a:r>
            <a:r>
              <a:rPr lang="nb-NO" sz="3200" dirty="0" smtClean="0">
                <a:latin typeface="Century Gothic"/>
                <a:cs typeface="Century Gothic"/>
              </a:rPr>
              <a:t>! </a:t>
            </a:r>
          </a:p>
          <a:p>
            <a:endParaRPr lang="nb-NO" sz="3200" dirty="0">
              <a:latin typeface="Century Gothic"/>
              <a:cs typeface="Century Gothic"/>
            </a:endParaRPr>
          </a:p>
          <a:p>
            <a:r>
              <a:rPr lang="nb-NO" sz="3200" dirty="0" smtClean="0">
                <a:latin typeface="Century Gothic"/>
                <a:cs typeface="Century Gothic"/>
              </a:rPr>
              <a:t>Noen mangler!</a:t>
            </a:r>
          </a:p>
          <a:p>
            <a:endParaRPr lang="nb-NO" sz="3200" b="1" dirty="0">
              <a:latin typeface="Century Gothic"/>
              <a:cs typeface="Century Gothic"/>
            </a:endParaRPr>
          </a:p>
          <a:p>
            <a:r>
              <a:rPr lang="nb-NO" sz="3200" b="1" dirty="0" smtClean="0">
                <a:latin typeface="Century Gothic"/>
                <a:cs typeface="Century Gothic"/>
              </a:rPr>
              <a:t>Hvor mange gaver er det </a:t>
            </a:r>
            <a:r>
              <a:rPr lang="nb-NO" sz="32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ni</a:t>
            </a:r>
            <a:r>
              <a:rPr lang="nb-NO" sz="3200" b="1" dirty="0" smtClean="0">
                <a:latin typeface="Century Gothic"/>
                <a:cs typeface="Century Gothic"/>
              </a:rPr>
              <a:t>ssen mangler?</a:t>
            </a:r>
          </a:p>
          <a:p>
            <a:endParaRPr lang="nb-NO" sz="2800" dirty="0">
              <a:latin typeface="Century Gothic"/>
              <a:cs typeface="Century Gothic"/>
            </a:endParaRPr>
          </a:p>
          <a:p>
            <a:endParaRPr lang="nb-NO" sz="2800" dirty="0">
              <a:latin typeface="Century Gothic"/>
              <a:cs typeface="Century Gothic"/>
            </a:endParaRP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555" y="2292874"/>
            <a:ext cx="2040371" cy="3855819"/>
          </a:xfrm>
          <a:prstGeom prst="rect">
            <a:avLst/>
          </a:prstGeom>
        </p:spPr>
      </p:pic>
      <p:sp>
        <p:nvSpPr>
          <p:cNvPr id="8" name="Bildeforklaring formet som en sky 7"/>
          <p:cNvSpPr/>
          <p:nvPr/>
        </p:nvSpPr>
        <p:spPr>
          <a:xfrm>
            <a:off x="6913519" y="742296"/>
            <a:ext cx="1894410" cy="1105379"/>
          </a:xfrm>
          <a:prstGeom prst="cloudCallout">
            <a:avLst>
              <a:gd name="adj1" fmla="val 9641"/>
              <a:gd name="adj2" fmla="val 78721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Hmm….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595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/>
        </p:nvGrpSpPr>
        <p:grpSpPr>
          <a:xfrm>
            <a:off x="494132" y="214435"/>
            <a:ext cx="7785982" cy="6499223"/>
            <a:chOff x="494132" y="0"/>
            <a:chExt cx="7785982" cy="6499223"/>
          </a:xfrm>
        </p:grpSpPr>
        <p:pic>
          <p:nvPicPr>
            <p:cNvPr id="4" name="Bild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132" y="313415"/>
              <a:ext cx="7785982" cy="6185808"/>
            </a:xfrm>
            <a:prstGeom prst="rect">
              <a:avLst/>
            </a:prstGeom>
          </p:spPr>
        </p:pic>
        <p:sp>
          <p:nvSpPr>
            <p:cNvPr id="5" name="Plassholder for innhold 2"/>
            <p:cNvSpPr txBox="1">
              <a:spLocks/>
            </p:cNvSpPr>
            <p:nvPr/>
          </p:nvSpPr>
          <p:spPr>
            <a:xfrm>
              <a:off x="4733850" y="0"/>
              <a:ext cx="1764193" cy="2045447"/>
            </a:xfrm>
            <a:prstGeom prst="rect">
              <a:avLst/>
            </a:prstGeom>
            <a:solidFill>
              <a:srgbClr val="FFFF00"/>
            </a:solidFill>
            <a:ln w="76200" cmpd="sng">
              <a:solidFill>
                <a:srgbClr val="FF0000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nb-NO" sz="11500" b="1" dirty="0">
                  <a:latin typeface="Century Gothic"/>
                  <a:cs typeface="Century Gothic"/>
                </a:rPr>
                <a:t>9</a:t>
              </a:r>
            </a:p>
          </p:txBody>
        </p:sp>
      </p:grp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017" y="4180402"/>
            <a:ext cx="1435000" cy="2021127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06958">
            <a:off x="6048303" y="2878871"/>
            <a:ext cx="1321287" cy="1886994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4118" y="2682397"/>
            <a:ext cx="1181467" cy="1186907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3125" y="1135945"/>
            <a:ext cx="1010993" cy="1546452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4681" y="5090022"/>
            <a:ext cx="2226724" cy="1111507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6995" y="1088222"/>
            <a:ext cx="1414487" cy="1414487"/>
          </a:xfrm>
          <a:prstGeom prst="rect">
            <a:avLst/>
          </a:prstGeom>
        </p:spPr>
      </p:pic>
      <p:sp>
        <p:nvSpPr>
          <p:cNvPr id="12" name="Bildeforklaring formet som en ellipse 11"/>
          <p:cNvSpPr/>
          <p:nvPr/>
        </p:nvSpPr>
        <p:spPr>
          <a:xfrm>
            <a:off x="115460" y="181438"/>
            <a:ext cx="2276206" cy="1484600"/>
          </a:xfrm>
          <a:prstGeom prst="wedgeEllipseCallout">
            <a:avLst>
              <a:gd name="adj1" fmla="val 39903"/>
              <a:gd name="adj2" fmla="val 60278"/>
            </a:avLst>
          </a:prstGeom>
          <a:noFill/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rgbClr val="000000"/>
                </a:solidFill>
                <a:latin typeface="Century Gothic"/>
                <a:cs typeface="Century Gothic"/>
              </a:rPr>
              <a:t>Hvor mange gaver mangler?</a:t>
            </a:r>
            <a:endParaRPr lang="nb-NO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09653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/>
        </p:nvGrpSpPr>
        <p:grpSpPr>
          <a:xfrm>
            <a:off x="494132" y="214435"/>
            <a:ext cx="7785982" cy="6499223"/>
            <a:chOff x="494132" y="0"/>
            <a:chExt cx="7785982" cy="6499223"/>
          </a:xfrm>
        </p:grpSpPr>
        <p:pic>
          <p:nvPicPr>
            <p:cNvPr id="4" name="Bild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132" y="313415"/>
              <a:ext cx="7785982" cy="6185808"/>
            </a:xfrm>
            <a:prstGeom prst="rect">
              <a:avLst/>
            </a:prstGeom>
          </p:spPr>
        </p:pic>
        <p:sp>
          <p:nvSpPr>
            <p:cNvPr id="5" name="Plassholder for innhold 2"/>
            <p:cNvSpPr txBox="1">
              <a:spLocks/>
            </p:cNvSpPr>
            <p:nvPr/>
          </p:nvSpPr>
          <p:spPr>
            <a:xfrm>
              <a:off x="4733850" y="0"/>
              <a:ext cx="1764193" cy="2045447"/>
            </a:xfrm>
            <a:prstGeom prst="rect">
              <a:avLst/>
            </a:prstGeom>
            <a:solidFill>
              <a:srgbClr val="FFFF00"/>
            </a:solidFill>
            <a:ln w="76200" cmpd="sng">
              <a:solidFill>
                <a:srgbClr val="FF0000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nb-NO" sz="11500" b="1" dirty="0">
                  <a:latin typeface="Century Gothic"/>
                  <a:cs typeface="Century Gothic"/>
                </a:rPr>
                <a:t>9</a:t>
              </a:r>
            </a:p>
          </p:txBody>
        </p:sp>
      </p:grp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502" y="2818703"/>
            <a:ext cx="1738175" cy="1738175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470" y="4012527"/>
            <a:ext cx="1773145" cy="1765018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502" y="5031674"/>
            <a:ext cx="2612371" cy="1096398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4827" y="2472298"/>
            <a:ext cx="1515947" cy="1391513"/>
          </a:xfrm>
          <a:prstGeom prst="rect">
            <a:avLst/>
          </a:prstGeom>
        </p:spPr>
      </p:pic>
      <p:pic>
        <p:nvPicPr>
          <p:cNvPr id="16" name="Bild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2967" y="1560885"/>
            <a:ext cx="1248874" cy="1397993"/>
          </a:xfrm>
          <a:prstGeom prst="rect">
            <a:avLst/>
          </a:prstGeom>
        </p:spPr>
      </p:pic>
      <p:sp>
        <p:nvSpPr>
          <p:cNvPr id="17" name="Bildeforklaring formet som en ellipse 16"/>
          <p:cNvSpPr/>
          <p:nvPr/>
        </p:nvSpPr>
        <p:spPr>
          <a:xfrm>
            <a:off x="115460" y="181438"/>
            <a:ext cx="2276206" cy="1484600"/>
          </a:xfrm>
          <a:prstGeom prst="wedgeEllipseCallout">
            <a:avLst>
              <a:gd name="adj1" fmla="val 39903"/>
              <a:gd name="adj2" fmla="val 60278"/>
            </a:avLst>
          </a:prstGeom>
          <a:noFill/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rgbClr val="000000"/>
                </a:solidFill>
                <a:latin typeface="Century Gothic"/>
                <a:cs typeface="Century Gothic"/>
              </a:rPr>
              <a:t>Hvor mange gaver mangler?</a:t>
            </a:r>
            <a:endParaRPr lang="nb-NO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36326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/>
        </p:nvGrpSpPr>
        <p:grpSpPr>
          <a:xfrm>
            <a:off x="494132" y="214435"/>
            <a:ext cx="7785982" cy="6499223"/>
            <a:chOff x="494132" y="0"/>
            <a:chExt cx="7785982" cy="6499223"/>
          </a:xfrm>
        </p:grpSpPr>
        <p:pic>
          <p:nvPicPr>
            <p:cNvPr id="4" name="Bild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132" y="313415"/>
              <a:ext cx="7785982" cy="6185808"/>
            </a:xfrm>
            <a:prstGeom prst="rect">
              <a:avLst/>
            </a:prstGeom>
          </p:spPr>
        </p:pic>
        <p:sp>
          <p:nvSpPr>
            <p:cNvPr id="5" name="Plassholder for innhold 2"/>
            <p:cNvSpPr txBox="1">
              <a:spLocks/>
            </p:cNvSpPr>
            <p:nvPr/>
          </p:nvSpPr>
          <p:spPr>
            <a:xfrm>
              <a:off x="4733850" y="0"/>
              <a:ext cx="1764193" cy="2045447"/>
            </a:xfrm>
            <a:prstGeom prst="rect">
              <a:avLst/>
            </a:prstGeom>
            <a:solidFill>
              <a:srgbClr val="FFFF00"/>
            </a:solidFill>
            <a:ln w="76200" cmpd="sng">
              <a:solidFill>
                <a:srgbClr val="FF0000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nb-NO" sz="11500" b="1" dirty="0">
                  <a:latin typeface="Century Gothic"/>
                  <a:cs typeface="Century Gothic"/>
                </a:rPr>
                <a:t>9</a:t>
              </a:r>
            </a:p>
          </p:txBody>
        </p:sp>
      </p:grp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535" y="3449619"/>
            <a:ext cx="1710809" cy="181038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0790" y="2474323"/>
            <a:ext cx="1283241" cy="1397993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5485" y="4354809"/>
            <a:ext cx="1778546" cy="1892857"/>
          </a:xfrm>
          <a:prstGeom prst="rect">
            <a:avLst/>
          </a:prstGeom>
        </p:spPr>
      </p:pic>
      <p:sp>
        <p:nvSpPr>
          <p:cNvPr id="16" name="Bildeforklaring formet som en ellipse 15"/>
          <p:cNvSpPr/>
          <p:nvPr/>
        </p:nvSpPr>
        <p:spPr>
          <a:xfrm>
            <a:off x="115460" y="181438"/>
            <a:ext cx="2276206" cy="1484600"/>
          </a:xfrm>
          <a:prstGeom prst="wedgeEllipseCallout">
            <a:avLst>
              <a:gd name="adj1" fmla="val 39903"/>
              <a:gd name="adj2" fmla="val 60278"/>
            </a:avLst>
          </a:prstGeom>
          <a:noFill/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rgbClr val="000000"/>
                </a:solidFill>
                <a:latin typeface="Century Gothic"/>
                <a:cs typeface="Century Gothic"/>
              </a:rPr>
              <a:t>Hvor mange gaver mangler?</a:t>
            </a:r>
            <a:endParaRPr lang="nb-NO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0419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/>
        </p:nvGrpSpPr>
        <p:grpSpPr>
          <a:xfrm>
            <a:off x="494132" y="214435"/>
            <a:ext cx="7785982" cy="6499223"/>
            <a:chOff x="494132" y="0"/>
            <a:chExt cx="7785982" cy="6499223"/>
          </a:xfrm>
        </p:grpSpPr>
        <p:pic>
          <p:nvPicPr>
            <p:cNvPr id="4" name="Bild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132" y="313415"/>
              <a:ext cx="7785982" cy="6185808"/>
            </a:xfrm>
            <a:prstGeom prst="rect">
              <a:avLst/>
            </a:prstGeom>
          </p:spPr>
        </p:pic>
        <p:sp>
          <p:nvSpPr>
            <p:cNvPr id="5" name="Plassholder for innhold 2"/>
            <p:cNvSpPr txBox="1">
              <a:spLocks/>
            </p:cNvSpPr>
            <p:nvPr/>
          </p:nvSpPr>
          <p:spPr>
            <a:xfrm>
              <a:off x="4733850" y="0"/>
              <a:ext cx="1764193" cy="2045447"/>
            </a:xfrm>
            <a:prstGeom prst="rect">
              <a:avLst/>
            </a:prstGeom>
            <a:solidFill>
              <a:srgbClr val="FFFF00"/>
            </a:solidFill>
            <a:ln w="76200" cmpd="sng">
              <a:solidFill>
                <a:srgbClr val="FF0000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nb-NO" sz="11500" b="1" dirty="0">
                  <a:latin typeface="Century Gothic"/>
                  <a:cs typeface="Century Gothic"/>
                </a:rPr>
                <a:t>9</a:t>
              </a: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3843160" y="3068161"/>
            <a:ext cx="3694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800" b="1" dirty="0" smtClean="0">
                <a:latin typeface="Century Gothic"/>
                <a:cs typeface="Century Gothic"/>
              </a:rPr>
              <a:t>Sekken er tom!</a:t>
            </a:r>
            <a:endParaRPr lang="nb-NO" sz="4800" b="1" dirty="0">
              <a:latin typeface="Century Gothic"/>
              <a:cs typeface="Century Gothic"/>
            </a:endParaRPr>
          </a:p>
        </p:txBody>
      </p:sp>
      <p:sp>
        <p:nvSpPr>
          <p:cNvPr id="9" name="Bildeforklaring formet som en ellipse 8"/>
          <p:cNvSpPr/>
          <p:nvPr/>
        </p:nvSpPr>
        <p:spPr>
          <a:xfrm>
            <a:off x="115460" y="181438"/>
            <a:ext cx="2276206" cy="1484600"/>
          </a:xfrm>
          <a:prstGeom prst="wedgeEllipseCallout">
            <a:avLst>
              <a:gd name="adj1" fmla="val 39903"/>
              <a:gd name="adj2" fmla="val 60278"/>
            </a:avLst>
          </a:prstGeom>
          <a:noFill/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rgbClr val="000000"/>
                </a:solidFill>
                <a:latin typeface="Century Gothic"/>
                <a:cs typeface="Century Gothic"/>
              </a:rPr>
              <a:t>Hvor mange gaver mangler?</a:t>
            </a:r>
            <a:endParaRPr lang="nb-NO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89549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/>
        </p:nvGrpSpPr>
        <p:grpSpPr>
          <a:xfrm>
            <a:off x="494132" y="214435"/>
            <a:ext cx="7785982" cy="6499223"/>
            <a:chOff x="494132" y="0"/>
            <a:chExt cx="7785982" cy="6499223"/>
          </a:xfrm>
        </p:grpSpPr>
        <p:pic>
          <p:nvPicPr>
            <p:cNvPr id="4" name="Bild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132" y="313415"/>
              <a:ext cx="7785982" cy="6185808"/>
            </a:xfrm>
            <a:prstGeom prst="rect">
              <a:avLst/>
            </a:prstGeom>
          </p:spPr>
        </p:pic>
        <p:sp>
          <p:nvSpPr>
            <p:cNvPr id="5" name="Plassholder for innhold 2"/>
            <p:cNvSpPr txBox="1">
              <a:spLocks/>
            </p:cNvSpPr>
            <p:nvPr/>
          </p:nvSpPr>
          <p:spPr>
            <a:xfrm>
              <a:off x="4733850" y="0"/>
              <a:ext cx="1764193" cy="2045447"/>
            </a:xfrm>
            <a:prstGeom prst="rect">
              <a:avLst/>
            </a:prstGeom>
            <a:solidFill>
              <a:srgbClr val="FFFF00"/>
            </a:solidFill>
            <a:ln w="76200" cmpd="sng">
              <a:solidFill>
                <a:srgbClr val="FF0000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nb-NO" sz="11500" b="1" dirty="0">
                  <a:latin typeface="Century Gothic"/>
                  <a:cs typeface="Century Gothic"/>
                </a:rPr>
                <a:t>9</a:t>
              </a:r>
            </a:p>
          </p:txBody>
        </p:sp>
      </p:grpSp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97425">
            <a:off x="4324910" y="3084656"/>
            <a:ext cx="2784112" cy="2963053"/>
          </a:xfrm>
          <a:prstGeom prst="rect">
            <a:avLst/>
          </a:prstGeom>
        </p:spPr>
      </p:pic>
      <p:sp>
        <p:nvSpPr>
          <p:cNvPr id="10" name="Bildeforklaring formet som en ellipse 9"/>
          <p:cNvSpPr/>
          <p:nvPr/>
        </p:nvSpPr>
        <p:spPr>
          <a:xfrm>
            <a:off x="115460" y="181438"/>
            <a:ext cx="2276206" cy="1484600"/>
          </a:xfrm>
          <a:prstGeom prst="wedgeEllipseCallout">
            <a:avLst>
              <a:gd name="adj1" fmla="val 39903"/>
              <a:gd name="adj2" fmla="val 60278"/>
            </a:avLst>
          </a:prstGeom>
          <a:noFill/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rgbClr val="000000"/>
                </a:solidFill>
                <a:latin typeface="Century Gothic"/>
                <a:cs typeface="Century Gothic"/>
              </a:rPr>
              <a:t>Hvor mange gaver mangler?</a:t>
            </a:r>
            <a:endParaRPr lang="nb-NO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816218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/>
        </p:nvGrpSpPr>
        <p:grpSpPr>
          <a:xfrm>
            <a:off x="494132" y="214435"/>
            <a:ext cx="7785982" cy="6499223"/>
            <a:chOff x="494132" y="0"/>
            <a:chExt cx="7785982" cy="6499223"/>
          </a:xfrm>
        </p:grpSpPr>
        <p:pic>
          <p:nvPicPr>
            <p:cNvPr id="4" name="Bild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132" y="313415"/>
              <a:ext cx="7785982" cy="6185808"/>
            </a:xfrm>
            <a:prstGeom prst="rect">
              <a:avLst/>
            </a:prstGeom>
          </p:spPr>
        </p:pic>
        <p:sp>
          <p:nvSpPr>
            <p:cNvPr id="5" name="Plassholder for innhold 2"/>
            <p:cNvSpPr txBox="1">
              <a:spLocks/>
            </p:cNvSpPr>
            <p:nvPr/>
          </p:nvSpPr>
          <p:spPr>
            <a:xfrm>
              <a:off x="4733850" y="0"/>
              <a:ext cx="1764193" cy="2045447"/>
            </a:xfrm>
            <a:prstGeom prst="rect">
              <a:avLst/>
            </a:prstGeom>
            <a:solidFill>
              <a:srgbClr val="FFFF00"/>
            </a:solidFill>
            <a:ln w="76200" cmpd="sng">
              <a:solidFill>
                <a:srgbClr val="FF0000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/>
                <a:buNone/>
              </a:pPr>
              <a:r>
                <a:rPr lang="nb-NO" sz="11500" b="1" dirty="0">
                  <a:latin typeface="Century Gothic"/>
                  <a:cs typeface="Century Gothic"/>
                </a:rPr>
                <a:t>9</a:t>
              </a:r>
            </a:p>
          </p:txBody>
        </p:sp>
      </p:grp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578555">
            <a:off x="5963335" y="2277700"/>
            <a:ext cx="1586130" cy="2429299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362" y="4114051"/>
            <a:ext cx="4277032" cy="2026244"/>
          </a:xfrm>
          <a:prstGeom prst="rect">
            <a:avLst/>
          </a:prstGeom>
        </p:spPr>
      </p:pic>
      <p:sp>
        <p:nvSpPr>
          <p:cNvPr id="8" name="Bildeforklaring formet som en ellipse 7"/>
          <p:cNvSpPr/>
          <p:nvPr/>
        </p:nvSpPr>
        <p:spPr>
          <a:xfrm>
            <a:off x="115460" y="181438"/>
            <a:ext cx="2276206" cy="1484600"/>
          </a:xfrm>
          <a:prstGeom prst="wedgeEllipseCallout">
            <a:avLst>
              <a:gd name="adj1" fmla="val 39903"/>
              <a:gd name="adj2" fmla="val 60278"/>
            </a:avLst>
          </a:prstGeom>
          <a:noFill/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rgbClr val="000000"/>
                </a:solidFill>
                <a:latin typeface="Century Gothic"/>
                <a:cs typeface="Century Gothic"/>
              </a:rPr>
              <a:t>Hvor mange gaver mangler?</a:t>
            </a:r>
            <a:endParaRPr lang="nb-NO" dirty="0">
              <a:solidFill>
                <a:srgbClr val="00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2472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93193"/>
            <a:ext cx="8229600" cy="1143000"/>
          </a:xfrm>
        </p:spPr>
        <p:txBody>
          <a:bodyPr>
            <a:normAutofit/>
          </a:bodyPr>
          <a:lstStyle/>
          <a:p>
            <a:r>
              <a:rPr lang="nb-NO" sz="5400" b="1" dirty="0" smtClean="0"/>
              <a:t>Kan dere tallvennene til 9?</a:t>
            </a:r>
            <a:endParaRPr lang="nb-NO" sz="5400" b="1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"/>
          </p:nvPr>
        </p:nvSpPr>
        <p:spPr>
          <a:xfrm>
            <a:off x="457194" y="1417638"/>
            <a:ext cx="3122052" cy="1138050"/>
          </a:xfrm>
          <a:solidFill>
            <a:srgbClr val="FF660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6600" b="1" dirty="0" smtClean="0">
                <a:latin typeface="Century Gothic"/>
                <a:cs typeface="Century Gothic"/>
              </a:rPr>
              <a:t> 2 og  </a:t>
            </a:r>
            <a:endParaRPr lang="nb-NO" sz="6600" b="1" dirty="0">
              <a:latin typeface="Century Gothic"/>
              <a:cs typeface="Century Gothic"/>
            </a:endParaRPr>
          </a:p>
        </p:txBody>
      </p:sp>
      <p:sp>
        <p:nvSpPr>
          <p:cNvPr id="7" name="Plassholder for innhold 2"/>
          <p:cNvSpPr txBox="1">
            <a:spLocks/>
          </p:cNvSpPr>
          <p:nvPr/>
        </p:nvSpPr>
        <p:spPr>
          <a:xfrm>
            <a:off x="457194" y="2710916"/>
            <a:ext cx="3122052" cy="11380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6600" b="1" dirty="0" smtClean="0">
                <a:latin typeface="Century Gothic"/>
                <a:cs typeface="Century Gothic"/>
              </a:rPr>
              <a:t> </a:t>
            </a:r>
            <a:r>
              <a:rPr lang="nb-NO" sz="6600" b="1" dirty="0">
                <a:latin typeface="Century Gothic"/>
                <a:cs typeface="Century Gothic"/>
              </a:rPr>
              <a:t>4</a:t>
            </a:r>
            <a:r>
              <a:rPr lang="nb-NO" sz="6600" b="1" dirty="0" smtClean="0">
                <a:latin typeface="Century Gothic"/>
                <a:cs typeface="Century Gothic"/>
              </a:rPr>
              <a:t> og  </a:t>
            </a:r>
            <a:endParaRPr lang="nb-NO" sz="6600" b="1" dirty="0">
              <a:latin typeface="Century Gothic"/>
              <a:cs typeface="Century Gothic"/>
            </a:endParaRPr>
          </a:p>
        </p:txBody>
      </p:sp>
      <p:sp>
        <p:nvSpPr>
          <p:cNvPr id="8" name="Plassholder for innhold 2"/>
          <p:cNvSpPr txBox="1">
            <a:spLocks/>
          </p:cNvSpPr>
          <p:nvPr/>
        </p:nvSpPr>
        <p:spPr>
          <a:xfrm>
            <a:off x="457194" y="4010823"/>
            <a:ext cx="3122052" cy="11380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6600" b="1" dirty="0" smtClean="0">
                <a:latin typeface="Century Gothic"/>
                <a:cs typeface="Century Gothic"/>
              </a:rPr>
              <a:t> 0 og </a:t>
            </a:r>
            <a:endParaRPr lang="nb-NO" sz="6600" b="1" dirty="0">
              <a:latin typeface="Century Gothic"/>
              <a:cs typeface="Century Gothic"/>
            </a:endParaRPr>
          </a:p>
        </p:txBody>
      </p:sp>
      <p:sp>
        <p:nvSpPr>
          <p:cNvPr id="9" name="Plassholder for innhold 2"/>
          <p:cNvSpPr txBox="1">
            <a:spLocks/>
          </p:cNvSpPr>
          <p:nvPr/>
        </p:nvSpPr>
        <p:spPr>
          <a:xfrm>
            <a:off x="5442409" y="1453595"/>
            <a:ext cx="3122052" cy="11380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6600" b="1" dirty="0" smtClean="0">
                <a:latin typeface="Century Gothic"/>
                <a:cs typeface="Century Gothic"/>
              </a:rPr>
              <a:t> </a:t>
            </a:r>
            <a:r>
              <a:rPr lang="nb-NO" sz="6600" b="1" dirty="0">
                <a:latin typeface="Century Gothic"/>
                <a:cs typeface="Century Gothic"/>
              </a:rPr>
              <a:t>1</a:t>
            </a:r>
            <a:r>
              <a:rPr lang="nb-NO" sz="6600" b="1" dirty="0" smtClean="0">
                <a:latin typeface="Century Gothic"/>
                <a:cs typeface="Century Gothic"/>
              </a:rPr>
              <a:t> og  </a:t>
            </a:r>
            <a:endParaRPr lang="nb-NO" sz="6600" b="1" dirty="0">
              <a:latin typeface="Century Gothic"/>
              <a:cs typeface="Century Gothic"/>
            </a:endParaRPr>
          </a:p>
        </p:txBody>
      </p:sp>
      <p:sp>
        <p:nvSpPr>
          <p:cNvPr id="10" name="Plassholder for innhold 2"/>
          <p:cNvSpPr txBox="1">
            <a:spLocks/>
          </p:cNvSpPr>
          <p:nvPr/>
        </p:nvSpPr>
        <p:spPr>
          <a:xfrm>
            <a:off x="5442409" y="2746873"/>
            <a:ext cx="3122052" cy="11380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6600" b="1" dirty="0" smtClean="0">
                <a:latin typeface="Century Gothic"/>
                <a:cs typeface="Century Gothic"/>
              </a:rPr>
              <a:t> 3 og </a:t>
            </a:r>
            <a:endParaRPr lang="nb-NO" sz="6600" b="1" dirty="0">
              <a:latin typeface="Century Gothic"/>
              <a:cs typeface="Century Gothic"/>
            </a:endParaRPr>
          </a:p>
        </p:txBody>
      </p:sp>
      <p:sp>
        <p:nvSpPr>
          <p:cNvPr id="11" name="Plassholder for innhold 2"/>
          <p:cNvSpPr txBox="1">
            <a:spLocks/>
          </p:cNvSpPr>
          <p:nvPr/>
        </p:nvSpPr>
        <p:spPr>
          <a:xfrm>
            <a:off x="5442409" y="4046780"/>
            <a:ext cx="3122052" cy="11380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6600" b="1" dirty="0" smtClean="0">
                <a:latin typeface="Century Gothic"/>
                <a:cs typeface="Century Gothic"/>
              </a:rPr>
              <a:t> 5 og </a:t>
            </a:r>
            <a:endParaRPr lang="nb-NO" sz="6600" b="1" dirty="0">
              <a:latin typeface="Century Gothic"/>
              <a:cs typeface="Century Gothic"/>
            </a:endParaRPr>
          </a:p>
        </p:txBody>
      </p:sp>
      <p:sp>
        <p:nvSpPr>
          <p:cNvPr id="12" name="Plassholder for innhold 2"/>
          <p:cNvSpPr txBox="1">
            <a:spLocks/>
          </p:cNvSpPr>
          <p:nvPr/>
        </p:nvSpPr>
        <p:spPr>
          <a:xfrm>
            <a:off x="457194" y="5301273"/>
            <a:ext cx="3122052" cy="11380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6600" b="1" dirty="0" smtClean="0">
                <a:latin typeface="Century Gothic"/>
                <a:cs typeface="Century Gothic"/>
              </a:rPr>
              <a:t> 6 og </a:t>
            </a:r>
            <a:endParaRPr lang="nb-NO" sz="6600" b="1" dirty="0">
              <a:latin typeface="Century Gothic"/>
              <a:cs typeface="Century Gothic"/>
            </a:endParaRPr>
          </a:p>
        </p:txBody>
      </p:sp>
      <p:sp>
        <p:nvSpPr>
          <p:cNvPr id="13" name="Plassholder for innhold 2"/>
          <p:cNvSpPr txBox="1">
            <a:spLocks/>
          </p:cNvSpPr>
          <p:nvPr/>
        </p:nvSpPr>
        <p:spPr>
          <a:xfrm>
            <a:off x="5442409" y="5343446"/>
            <a:ext cx="3122052" cy="11380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6600" b="1" dirty="0" smtClean="0">
                <a:latin typeface="Century Gothic"/>
                <a:cs typeface="Century Gothic"/>
              </a:rPr>
              <a:t> 7 og </a:t>
            </a:r>
            <a:endParaRPr lang="nb-NO" sz="6600" b="1" dirty="0">
              <a:latin typeface="Century Gothic"/>
              <a:cs typeface="Century Gothic"/>
            </a:endParaRPr>
          </a:p>
        </p:txBody>
      </p:sp>
      <p:sp>
        <p:nvSpPr>
          <p:cNvPr id="14" name="Plassholder for innhold 2"/>
          <p:cNvSpPr txBox="1">
            <a:spLocks/>
          </p:cNvSpPr>
          <p:nvPr/>
        </p:nvSpPr>
        <p:spPr>
          <a:xfrm>
            <a:off x="3694712" y="1453595"/>
            <a:ext cx="1617123" cy="4985728"/>
          </a:xfrm>
          <a:prstGeom prst="rect">
            <a:avLst/>
          </a:prstGeom>
          <a:solidFill>
            <a:srgbClr val="FFFF00"/>
          </a:solidFill>
          <a:ln w="76200" cmpd="sng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nb-NO" sz="7200" b="1" dirty="0" smtClean="0">
              <a:latin typeface="Century Gothic"/>
              <a:cs typeface="Century Gothic"/>
            </a:endParaRPr>
          </a:p>
          <a:p>
            <a:pPr marL="0" indent="0" algn="ctr">
              <a:buFont typeface="Arial"/>
              <a:buNone/>
            </a:pPr>
            <a:r>
              <a:rPr lang="nb-NO" sz="11500" b="1" dirty="0">
                <a:latin typeface="Century Gothic"/>
                <a:cs typeface="Century Gothic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064997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 txBox="1">
            <a:spLocks/>
          </p:cNvSpPr>
          <p:nvPr/>
        </p:nvSpPr>
        <p:spPr>
          <a:xfrm>
            <a:off x="424212" y="4369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b="1" dirty="0" smtClean="0"/>
              <a:t>Les og forstå</a:t>
            </a:r>
            <a:endParaRPr lang="nb-NO" sz="5400" b="1" dirty="0"/>
          </a:p>
        </p:txBody>
      </p:sp>
      <p:sp>
        <p:nvSpPr>
          <p:cNvPr id="6" name="Tittel 1"/>
          <p:cNvSpPr txBox="1">
            <a:spLocks/>
          </p:cNvSpPr>
          <p:nvPr/>
        </p:nvSpPr>
        <p:spPr>
          <a:xfrm>
            <a:off x="576612" y="1532234"/>
            <a:ext cx="8077200" cy="744144"/>
          </a:xfrm>
          <a:prstGeom prst="rect">
            <a:avLst/>
          </a:prstGeom>
          <a:solidFill>
            <a:srgbClr val="CCFFCC"/>
          </a:solidFill>
          <a:ln w="76200" cmpd="sng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b="1" dirty="0" smtClean="0"/>
              <a:t>Gå 9 museskritt.</a:t>
            </a:r>
            <a:endParaRPr lang="nb-NO" sz="5400" b="1" dirty="0"/>
          </a:p>
        </p:txBody>
      </p:sp>
      <p:sp>
        <p:nvSpPr>
          <p:cNvPr id="9" name="Tittel 1"/>
          <p:cNvSpPr txBox="1">
            <a:spLocks/>
          </p:cNvSpPr>
          <p:nvPr/>
        </p:nvSpPr>
        <p:spPr>
          <a:xfrm>
            <a:off x="576613" y="4800188"/>
            <a:ext cx="5443788" cy="1461332"/>
          </a:xfrm>
          <a:prstGeom prst="rect">
            <a:avLst/>
          </a:prstGeom>
          <a:solidFill>
            <a:srgbClr val="FF6600"/>
          </a:solidFill>
          <a:ln w="76200" cmpd="sng">
            <a:solidFill>
              <a:srgbClr val="3366FF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b="1" dirty="0" smtClean="0"/>
              <a:t>Gå rundt i rommet.</a:t>
            </a:r>
          </a:p>
          <a:p>
            <a:r>
              <a:rPr lang="nb-NO" sz="5400" b="1" dirty="0" smtClean="0"/>
              <a:t>Hils på 9 elever.</a:t>
            </a:r>
            <a:endParaRPr lang="nb-NO" sz="5400" b="1" dirty="0"/>
          </a:p>
        </p:txBody>
      </p:sp>
      <p:sp>
        <p:nvSpPr>
          <p:cNvPr id="10" name="Tittel 1"/>
          <p:cNvSpPr txBox="1">
            <a:spLocks/>
          </p:cNvSpPr>
          <p:nvPr/>
        </p:nvSpPr>
        <p:spPr>
          <a:xfrm>
            <a:off x="576612" y="2791678"/>
            <a:ext cx="5443788" cy="1461332"/>
          </a:xfrm>
          <a:prstGeom prst="rect">
            <a:avLst/>
          </a:prstGeom>
          <a:solidFill>
            <a:schemeClr val="accent5"/>
          </a:solidFill>
          <a:ln w="76200" cmpd="sng">
            <a:solidFill>
              <a:srgbClr val="FF6600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b="1" dirty="0" smtClean="0"/>
              <a:t>Hopp uten stopp i </a:t>
            </a:r>
            <a:br>
              <a:rPr lang="nb-NO" sz="5400" b="1" dirty="0" smtClean="0"/>
            </a:br>
            <a:r>
              <a:rPr lang="nb-NO" sz="5400" b="1" dirty="0" smtClean="0"/>
              <a:t>9 sekunder.</a:t>
            </a:r>
            <a:endParaRPr lang="nb-NO" sz="5400" b="1" dirty="0"/>
          </a:p>
        </p:txBody>
      </p:sp>
      <p:sp>
        <p:nvSpPr>
          <p:cNvPr id="11" name="Tittel 1"/>
          <p:cNvSpPr txBox="1">
            <a:spLocks/>
          </p:cNvSpPr>
          <p:nvPr/>
        </p:nvSpPr>
        <p:spPr>
          <a:xfrm>
            <a:off x="6380870" y="2791678"/>
            <a:ext cx="2272942" cy="3461227"/>
          </a:xfrm>
          <a:prstGeom prst="rect">
            <a:avLst/>
          </a:prstGeom>
          <a:solidFill>
            <a:srgbClr val="FFFF00"/>
          </a:solidFill>
          <a:ln w="76200" cmpd="sng">
            <a:solidFill>
              <a:srgbClr val="66006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b="1" dirty="0" smtClean="0"/>
              <a:t>Gjør </a:t>
            </a:r>
            <a:r>
              <a:rPr lang="nb-NO" sz="4000" b="1" dirty="0" smtClean="0"/>
              <a:t>oppgaver</a:t>
            </a:r>
            <a:r>
              <a:rPr lang="nb-NO" sz="5400" b="1" dirty="0" smtClean="0"/>
              <a:t> </a:t>
            </a:r>
            <a:r>
              <a:rPr lang="nb-NO" sz="5400" b="1" dirty="0" smtClean="0"/>
              <a:t>på ark.</a:t>
            </a:r>
            <a:endParaRPr lang="nb-NO" sz="5400" b="1" dirty="0"/>
          </a:p>
        </p:txBody>
      </p:sp>
    </p:spTree>
    <p:extLst>
      <p:ext uri="{BB962C8B-B14F-4D97-AF65-F5344CB8AC3E}">
        <p14:creationId xmlns:p14="http://schemas.microsoft.com/office/powerpoint/2010/main" val="2777633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4859</TotalTime>
  <Words>112</Words>
  <Application>Microsoft Macintosh PowerPoint</Application>
  <PresentationFormat>Skjermfremvisning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Tallvenner</vt:lpstr>
      <vt:lpstr>Hjelp nissen!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Kan dere tallvennene til 9?</vt:lpstr>
      <vt:lpstr>PowerPoint-presentasjon</vt:lpstr>
    </vt:vector>
  </TitlesOfParts>
  <Company>Undervisning A/S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Tallvenner</dc:title>
  <dc:creator>Anne Marte Sandnes</dc:creator>
  <cp:lastModifiedBy>Anne Marte Sandnes</cp:lastModifiedBy>
  <cp:revision>54</cp:revision>
  <dcterms:created xsi:type="dcterms:W3CDTF">2017-11-27T21:41:44Z</dcterms:created>
  <dcterms:modified xsi:type="dcterms:W3CDTF">2017-12-10T11:54:40Z</dcterms:modified>
</cp:coreProperties>
</file>